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6"/>
  </p:notesMasterIdLst>
  <p:sldIdLst>
    <p:sldId id="386" r:id="rId5"/>
    <p:sldId id="375" r:id="rId6"/>
    <p:sldId id="506" r:id="rId7"/>
    <p:sldId id="449" r:id="rId8"/>
    <p:sldId id="333" r:id="rId9"/>
    <p:sldId id="357" r:id="rId10"/>
    <p:sldId id="360" r:id="rId11"/>
    <p:sldId id="388" r:id="rId12"/>
    <p:sldId id="389" r:id="rId13"/>
    <p:sldId id="390" r:id="rId14"/>
    <p:sldId id="391" r:id="rId15"/>
    <p:sldId id="392" r:id="rId16"/>
    <p:sldId id="393" r:id="rId17"/>
    <p:sldId id="394" r:id="rId18"/>
    <p:sldId id="450" r:id="rId19"/>
    <p:sldId id="395" r:id="rId20"/>
    <p:sldId id="397" r:id="rId21"/>
    <p:sldId id="401" r:id="rId22"/>
    <p:sldId id="407" r:id="rId23"/>
    <p:sldId id="402" r:id="rId24"/>
    <p:sldId id="403" r:id="rId25"/>
    <p:sldId id="453" r:id="rId26"/>
    <p:sldId id="409" r:id="rId27"/>
    <p:sldId id="411" r:id="rId28"/>
    <p:sldId id="492" r:id="rId29"/>
    <p:sldId id="408" r:id="rId30"/>
    <p:sldId id="418" r:id="rId31"/>
    <p:sldId id="423" r:id="rId32"/>
    <p:sldId id="419" r:id="rId33"/>
    <p:sldId id="420" r:id="rId34"/>
    <p:sldId id="422" r:id="rId35"/>
    <p:sldId id="424" r:id="rId36"/>
    <p:sldId id="427" r:id="rId37"/>
    <p:sldId id="429" r:id="rId38"/>
    <p:sldId id="428" r:id="rId39"/>
    <p:sldId id="431" r:id="rId40"/>
    <p:sldId id="451" r:id="rId41"/>
    <p:sldId id="432" r:id="rId42"/>
    <p:sldId id="433" r:id="rId43"/>
    <p:sldId id="434" r:id="rId44"/>
    <p:sldId id="435" r:id="rId45"/>
    <p:sldId id="436" r:id="rId46"/>
    <p:sldId id="454" r:id="rId47"/>
    <p:sldId id="437" r:id="rId48"/>
    <p:sldId id="438" r:id="rId49"/>
    <p:sldId id="439" r:id="rId50"/>
    <p:sldId id="440" r:id="rId51"/>
    <p:sldId id="452" r:id="rId52"/>
    <p:sldId id="441" r:id="rId53"/>
    <p:sldId id="442" r:id="rId54"/>
    <p:sldId id="486" r:id="rId55"/>
    <p:sldId id="488" r:id="rId56"/>
    <p:sldId id="487" r:id="rId57"/>
    <p:sldId id="490" r:id="rId58"/>
    <p:sldId id="491" r:id="rId59"/>
    <p:sldId id="489" r:id="rId60"/>
    <p:sldId id="496" r:id="rId61"/>
    <p:sldId id="497" r:id="rId62"/>
    <p:sldId id="500" r:id="rId63"/>
    <p:sldId id="447" r:id="rId64"/>
    <p:sldId id="448" r:id="rId65"/>
    <p:sldId id="458" r:id="rId66"/>
    <p:sldId id="460" r:id="rId67"/>
    <p:sldId id="461" r:id="rId68"/>
    <p:sldId id="459" r:id="rId69"/>
    <p:sldId id="463" r:id="rId70"/>
    <p:sldId id="456" r:id="rId71"/>
    <p:sldId id="464" r:id="rId72"/>
    <p:sldId id="466" r:id="rId73"/>
    <p:sldId id="468" r:id="rId74"/>
    <p:sldId id="467" r:id="rId75"/>
    <p:sldId id="469" r:id="rId76"/>
    <p:sldId id="470" r:id="rId77"/>
    <p:sldId id="473" r:id="rId78"/>
    <p:sldId id="493" r:id="rId79"/>
    <p:sldId id="494" r:id="rId80"/>
    <p:sldId id="471" r:id="rId81"/>
    <p:sldId id="457" r:id="rId82"/>
    <p:sldId id="376" r:id="rId83"/>
    <p:sldId id="501" r:id="rId84"/>
    <p:sldId id="505"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0C1DB0-B777-AA93-2714-11F99D7CC42C}" name="Therrien, Bill (wjt2c)" initials="T(" userId="S::wjt2c@virginia.edu::525566bc-94a8-4eb2-baac-e10a98c741c5" providerId="AD"/>
  <p188:author id="{38E167D0-E9B7-B326-F489-7AE7F3EE8418}" name="Taylor, Christina Markley (mmt2hg)" initials="TCM(" userId="S::mmt2hg@virginia.edu::ec733df0-76d9-41cf-8bb4-fe92a9485d7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C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8E678-C8BF-EC52-980E-985F4FBAC3D6}" v="38" dt="2023-10-26T11:55:21.480"/>
    <p1510:client id="{3104BD86-B630-A758-14CC-F4FCD2845794}" v="9" dt="2023-10-26T15:27:42.680"/>
    <p1510:client id="{C9EAB1EE-DCBA-A94C-A06D-D4CF0780D8BB}" v="1674" dt="2023-10-26T20:01:08.505"/>
    <p1510:client id="{E41D643D-9293-6CA2-4EE9-E3284C049FD9}" v="93" dt="2023-10-26T13:58:06.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5"/>
    <p:restoredTop sz="63707"/>
  </p:normalViewPr>
  <p:slideViewPr>
    <p:cSldViewPr snapToGrid="0">
      <p:cViewPr varScale="1">
        <p:scale>
          <a:sx n="75" d="100"/>
          <a:sy n="75" d="100"/>
        </p:scale>
        <p:origin x="1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calves, Bruna (cxb3qr)" userId="S::cxb3qr@virginia.edu::cc337705-d531-4173-96ec-b61ddf0f767a" providerId="AD" clId="Web-{44734DB5-E789-B63D-6DB0-A45089A0A6CF}"/>
    <pc:docChg chg="modSld">
      <pc:chgData name="Goncalves, Bruna (cxb3qr)" userId="S::cxb3qr@virginia.edu::cc337705-d531-4173-96ec-b61ddf0f767a" providerId="AD" clId="Web-{44734DB5-E789-B63D-6DB0-A45089A0A6CF}" dt="2023-10-24T21:31:25.427" v="2" actId="20577"/>
      <pc:docMkLst>
        <pc:docMk/>
      </pc:docMkLst>
      <pc:sldChg chg="modSp">
        <pc:chgData name="Goncalves, Bruna (cxb3qr)" userId="S::cxb3qr@virginia.edu::cc337705-d531-4173-96ec-b61ddf0f767a" providerId="AD" clId="Web-{44734DB5-E789-B63D-6DB0-A45089A0A6CF}" dt="2023-10-24T21:31:25.427" v="2" actId="20577"/>
        <pc:sldMkLst>
          <pc:docMk/>
          <pc:sldMk cId="2010553107" sldId="375"/>
        </pc:sldMkLst>
        <pc:spChg chg="mod">
          <ac:chgData name="Goncalves, Bruna (cxb3qr)" userId="S::cxb3qr@virginia.edu::cc337705-d531-4173-96ec-b61ddf0f767a" providerId="AD" clId="Web-{44734DB5-E789-B63D-6DB0-A45089A0A6CF}" dt="2023-10-24T21:31:25.427" v="2" actId="20577"/>
          <ac:spMkLst>
            <pc:docMk/>
            <pc:sldMk cId="2010553107" sldId="375"/>
            <ac:spMk id="5" creationId="{12737540-1E23-68A7-3100-4679623BFF6D}"/>
          </ac:spMkLst>
        </pc:spChg>
      </pc:sldChg>
    </pc:docChg>
  </pc:docChgLst>
  <pc:docChgLst>
    <pc:chgData name="Goncalves, Bruna (cxb3qr)" userId="S::cxb3qr@virginia.edu::cc337705-d531-4173-96ec-b61ddf0f767a" providerId="AD" clId="Web-{30DF108E-E199-B1DC-81DA-67ED001D7BDC}"/>
    <pc:docChg chg="delSld modSld">
      <pc:chgData name="Goncalves, Bruna (cxb3qr)" userId="S::cxb3qr@virginia.edu::cc337705-d531-4173-96ec-b61ddf0f767a" providerId="AD" clId="Web-{30DF108E-E199-B1DC-81DA-67ED001D7BDC}" dt="2023-10-24T21:34:52.009" v="4" actId="20577"/>
      <pc:docMkLst>
        <pc:docMk/>
      </pc:docMkLst>
      <pc:sldChg chg="modSp">
        <pc:chgData name="Goncalves, Bruna (cxb3qr)" userId="S::cxb3qr@virginia.edu::cc337705-d531-4173-96ec-b61ddf0f767a" providerId="AD" clId="Web-{30DF108E-E199-B1DC-81DA-67ED001D7BDC}" dt="2023-10-24T21:34:52.009" v="4" actId="20577"/>
        <pc:sldMkLst>
          <pc:docMk/>
          <pc:sldMk cId="2010553107" sldId="375"/>
        </pc:sldMkLst>
        <pc:spChg chg="mod">
          <ac:chgData name="Goncalves, Bruna (cxb3qr)" userId="S::cxb3qr@virginia.edu::cc337705-d531-4173-96ec-b61ddf0f767a" providerId="AD" clId="Web-{30DF108E-E199-B1DC-81DA-67ED001D7BDC}" dt="2023-10-24T21:34:52.009" v="4" actId="20577"/>
          <ac:spMkLst>
            <pc:docMk/>
            <pc:sldMk cId="2010553107" sldId="375"/>
            <ac:spMk id="5" creationId="{12737540-1E23-68A7-3100-4679623BFF6D}"/>
          </ac:spMkLst>
        </pc:spChg>
      </pc:sldChg>
      <pc:sldChg chg="del">
        <pc:chgData name="Goncalves, Bruna (cxb3qr)" userId="S::cxb3qr@virginia.edu::cc337705-d531-4173-96ec-b61ddf0f767a" providerId="AD" clId="Web-{30DF108E-E199-B1DC-81DA-67ED001D7BDC}" dt="2023-10-24T21:32:41.193" v="0"/>
        <pc:sldMkLst>
          <pc:docMk/>
          <pc:sldMk cId="1161248889" sldId="479"/>
        </pc:sldMkLst>
      </pc:sldChg>
    </pc:docChg>
  </pc:docChgLst>
  <pc:docChgLst>
    <pc:chgData name="Taylor, Christina Markley (mmt2hg)" userId="ec733df0-76d9-41cf-8bb4-fe92a9485d70" providerId="ADAL" clId="{C9EAB1EE-DCBA-A94C-A06D-D4CF0780D8BB}"/>
    <pc:docChg chg="undo redo custSel addSld delSld modSld sldOrd">
      <pc:chgData name="Taylor, Christina Markley (mmt2hg)" userId="ec733df0-76d9-41cf-8bb4-fe92a9485d70" providerId="ADAL" clId="{C9EAB1EE-DCBA-A94C-A06D-D4CF0780D8BB}" dt="2023-10-27T02:48:37.384" v="26018" actId="20577"/>
      <pc:docMkLst>
        <pc:docMk/>
      </pc:docMkLst>
      <pc:sldChg chg="del">
        <pc:chgData name="Taylor, Christina Markley (mmt2hg)" userId="ec733df0-76d9-41cf-8bb4-fe92a9485d70" providerId="ADAL" clId="{C9EAB1EE-DCBA-A94C-A06D-D4CF0780D8BB}" dt="2023-10-20T13:47:44.323" v="143" actId="2696"/>
        <pc:sldMkLst>
          <pc:docMk/>
          <pc:sldMk cId="1536221798" sldId="329"/>
        </pc:sldMkLst>
      </pc:sldChg>
      <pc:sldChg chg="addSp delSp modSp mod ord modNotesTx">
        <pc:chgData name="Taylor, Christina Markley (mmt2hg)" userId="ec733df0-76d9-41cf-8bb4-fe92a9485d70" providerId="ADAL" clId="{C9EAB1EE-DCBA-A94C-A06D-D4CF0780D8BB}" dt="2023-10-26T19:59:22.359" v="25961" actId="20577"/>
        <pc:sldMkLst>
          <pc:docMk/>
          <pc:sldMk cId="1738279827" sldId="333"/>
        </pc:sldMkLst>
        <pc:spChg chg="add del mod">
          <ac:chgData name="Taylor, Christina Markley (mmt2hg)" userId="ec733df0-76d9-41cf-8bb4-fe92a9485d70" providerId="ADAL" clId="{C9EAB1EE-DCBA-A94C-A06D-D4CF0780D8BB}" dt="2023-10-20T13:57:08.317" v="1032" actId="478"/>
          <ac:spMkLst>
            <pc:docMk/>
            <pc:sldMk cId="1738279827" sldId="333"/>
            <ac:spMk id="3" creationId="{642A14EA-14FC-29E0-D35C-84ED42BD47DF}"/>
          </ac:spMkLst>
        </pc:spChg>
        <pc:spChg chg="add del mod topLvl">
          <ac:chgData name="Taylor, Christina Markley (mmt2hg)" userId="ec733df0-76d9-41cf-8bb4-fe92a9485d70" providerId="ADAL" clId="{C9EAB1EE-DCBA-A94C-A06D-D4CF0780D8BB}" dt="2023-10-20T19:06:06.174" v="9366" actId="478"/>
          <ac:spMkLst>
            <pc:docMk/>
            <pc:sldMk cId="1738279827" sldId="333"/>
            <ac:spMk id="4" creationId="{4D2D4935-9BC6-DF64-59E7-F2671A06D338}"/>
          </ac:spMkLst>
        </pc:spChg>
        <pc:spChg chg="mod">
          <ac:chgData name="Taylor, Christina Markley (mmt2hg)" userId="ec733df0-76d9-41cf-8bb4-fe92a9485d70" providerId="ADAL" clId="{C9EAB1EE-DCBA-A94C-A06D-D4CF0780D8BB}" dt="2023-10-22T03:33:33.920" v="16946" actId="1076"/>
          <ac:spMkLst>
            <pc:docMk/>
            <pc:sldMk cId="1738279827" sldId="333"/>
            <ac:spMk id="6" creationId="{17EDFFF4-B221-8892-9903-9CB357C9F394}"/>
          </ac:spMkLst>
        </pc:spChg>
        <pc:spChg chg="add mod">
          <ac:chgData name="Taylor, Christina Markley (mmt2hg)" userId="ec733df0-76d9-41cf-8bb4-fe92a9485d70" providerId="ADAL" clId="{C9EAB1EE-DCBA-A94C-A06D-D4CF0780D8BB}" dt="2023-10-23T13:35:09.230" v="18498" actId="20577"/>
          <ac:spMkLst>
            <pc:docMk/>
            <pc:sldMk cId="1738279827" sldId="333"/>
            <ac:spMk id="9" creationId="{2B1609D1-3B46-DFB4-5FB4-9B51E175FA83}"/>
          </ac:spMkLst>
        </pc:spChg>
        <pc:spChg chg="add del mod">
          <ac:chgData name="Taylor, Christina Markley (mmt2hg)" userId="ec733df0-76d9-41cf-8bb4-fe92a9485d70" providerId="ADAL" clId="{C9EAB1EE-DCBA-A94C-A06D-D4CF0780D8BB}" dt="2023-10-20T14:17:18.050" v="1797"/>
          <ac:spMkLst>
            <pc:docMk/>
            <pc:sldMk cId="1738279827" sldId="333"/>
            <ac:spMk id="11" creationId="{F64F84B9-2BD2-7D40-5985-9D9ECF6366BE}"/>
          </ac:spMkLst>
        </pc:spChg>
        <pc:spChg chg="add del mod">
          <ac:chgData name="Taylor, Christina Markley (mmt2hg)" userId="ec733df0-76d9-41cf-8bb4-fe92a9485d70" providerId="ADAL" clId="{C9EAB1EE-DCBA-A94C-A06D-D4CF0780D8BB}" dt="2023-10-22T03:33:57.401" v="16949"/>
          <ac:spMkLst>
            <pc:docMk/>
            <pc:sldMk cId="1738279827" sldId="333"/>
            <ac:spMk id="15" creationId="{AA98459F-CA7E-B5F4-2AD4-CE6F351AB94D}"/>
          </ac:spMkLst>
        </pc:spChg>
        <pc:spChg chg="add del mod">
          <ac:chgData name="Taylor, Christina Markley (mmt2hg)" userId="ec733df0-76d9-41cf-8bb4-fe92a9485d70" providerId="ADAL" clId="{C9EAB1EE-DCBA-A94C-A06D-D4CF0780D8BB}" dt="2023-10-23T13:34:00.266" v="18395" actId="478"/>
          <ac:spMkLst>
            <pc:docMk/>
            <pc:sldMk cId="1738279827" sldId="333"/>
            <ac:spMk id="16" creationId="{39C2B090-2138-77FD-36A5-DE4B2E8B5AE0}"/>
          </ac:spMkLst>
        </pc:spChg>
        <pc:grpChg chg="add del mod">
          <ac:chgData name="Taylor, Christina Markley (mmt2hg)" userId="ec733df0-76d9-41cf-8bb4-fe92a9485d70" providerId="ADAL" clId="{C9EAB1EE-DCBA-A94C-A06D-D4CF0780D8BB}" dt="2023-10-20T19:05:55.028" v="9362" actId="165"/>
          <ac:grpSpMkLst>
            <pc:docMk/>
            <pc:sldMk cId="1738279827" sldId="333"/>
            <ac:grpSpMk id="5" creationId="{27F9D4DA-7CA9-6662-49BB-03369EC668AB}"/>
          </ac:grpSpMkLst>
        </pc:grpChg>
        <pc:picChg chg="add del mod topLvl">
          <ac:chgData name="Taylor, Christina Markley (mmt2hg)" userId="ec733df0-76d9-41cf-8bb4-fe92a9485d70" providerId="ADAL" clId="{C9EAB1EE-DCBA-A94C-A06D-D4CF0780D8BB}" dt="2023-10-23T13:34:21.074" v="18397" actId="478"/>
          <ac:picMkLst>
            <pc:docMk/>
            <pc:sldMk cId="1738279827" sldId="333"/>
            <ac:picMk id="2" creationId="{7A748CA9-A8F5-A9FC-DFC9-D00021B25F51}"/>
          </ac:picMkLst>
        </pc:picChg>
        <pc:picChg chg="del">
          <ac:chgData name="Taylor, Christina Markley (mmt2hg)" userId="ec733df0-76d9-41cf-8bb4-fe92a9485d70" providerId="ADAL" clId="{C9EAB1EE-DCBA-A94C-A06D-D4CF0780D8BB}" dt="2023-10-20T13:51:09.039" v="155" actId="478"/>
          <ac:picMkLst>
            <pc:docMk/>
            <pc:sldMk cId="1738279827" sldId="333"/>
            <ac:picMk id="7" creationId="{9FB8BF23-7470-ED3B-2C3B-047863B69F5A}"/>
          </ac:picMkLst>
        </pc:picChg>
        <pc:picChg chg="add mod">
          <ac:chgData name="Taylor, Christina Markley (mmt2hg)" userId="ec733df0-76d9-41cf-8bb4-fe92a9485d70" providerId="ADAL" clId="{C9EAB1EE-DCBA-A94C-A06D-D4CF0780D8BB}" dt="2023-10-23T13:34:35.478" v="18401" actId="14100"/>
          <ac:picMkLst>
            <pc:docMk/>
            <pc:sldMk cId="1738279827" sldId="333"/>
            <ac:picMk id="17" creationId="{6C2F7A52-67FD-FA8C-2B99-1A9558F0C26C}"/>
          </ac:picMkLst>
        </pc:picChg>
        <pc:cxnChg chg="add del mod">
          <ac:chgData name="Taylor, Christina Markley (mmt2hg)" userId="ec733df0-76d9-41cf-8bb4-fe92a9485d70" providerId="ADAL" clId="{C9EAB1EE-DCBA-A94C-A06D-D4CF0780D8BB}" dt="2023-10-20T18:51:34.597" v="8651" actId="478"/>
          <ac:cxnSpMkLst>
            <pc:docMk/>
            <pc:sldMk cId="1738279827" sldId="333"/>
            <ac:cxnSpMk id="12" creationId="{3D737768-E065-858E-CDB3-401A14BADCE2}"/>
          </ac:cxnSpMkLst>
        </pc:cxnChg>
        <pc:cxnChg chg="add del mod">
          <ac:chgData name="Taylor, Christina Markley (mmt2hg)" userId="ec733df0-76d9-41cf-8bb4-fe92a9485d70" providerId="ADAL" clId="{C9EAB1EE-DCBA-A94C-A06D-D4CF0780D8BB}" dt="2023-10-20T19:06:20.782" v="9367" actId="478"/>
          <ac:cxnSpMkLst>
            <pc:docMk/>
            <pc:sldMk cId="1738279827" sldId="333"/>
            <ac:cxnSpMk id="13" creationId="{BC47217A-57D3-FA22-074C-6FDDF758405C}"/>
          </ac:cxnSpMkLst>
        </pc:cxnChg>
        <pc:cxnChg chg="add del mod">
          <ac:chgData name="Taylor, Christina Markley (mmt2hg)" userId="ec733df0-76d9-41cf-8bb4-fe92a9485d70" providerId="ADAL" clId="{C9EAB1EE-DCBA-A94C-A06D-D4CF0780D8BB}" dt="2023-10-20T19:06:22.158" v="9368" actId="478"/>
          <ac:cxnSpMkLst>
            <pc:docMk/>
            <pc:sldMk cId="1738279827" sldId="333"/>
            <ac:cxnSpMk id="14" creationId="{6DC3D141-EB3C-500B-3F7B-3BA65B0DB711}"/>
          </ac:cxnSpMkLst>
        </pc:cxnChg>
      </pc:sldChg>
      <pc:sldChg chg="addSp delSp modSp del mod">
        <pc:chgData name="Taylor, Christina Markley (mmt2hg)" userId="ec733df0-76d9-41cf-8bb4-fe92a9485d70" providerId="ADAL" clId="{C9EAB1EE-DCBA-A94C-A06D-D4CF0780D8BB}" dt="2023-10-20T14:11:01.678" v="1364" actId="2696"/>
        <pc:sldMkLst>
          <pc:docMk/>
          <pc:sldMk cId="412191147" sldId="335"/>
        </pc:sldMkLst>
        <pc:spChg chg="mod">
          <ac:chgData name="Taylor, Christina Markley (mmt2hg)" userId="ec733df0-76d9-41cf-8bb4-fe92a9485d70" providerId="ADAL" clId="{C9EAB1EE-DCBA-A94C-A06D-D4CF0780D8BB}" dt="2023-10-20T14:05:02.915" v="1294" actId="404"/>
          <ac:spMkLst>
            <pc:docMk/>
            <pc:sldMk cId="412191147" sldId="335"/>
            <ac:spMk id="2" creationId="{A303B606-2D68-7A2A-CBC4-59477DBF9E6D}"/>
          </ac:spMkLst>
        </pc:spChg>
        <pc:spChg chg="mod">
          <ac:chgData name="Taylor, Christina Markley (mmt2hg)" userId="ec733df0-76d9-41cf-8bb4-fe92a9485d70" providerId="ADAL" clId="{C9EAB1EE-DCBA-A94C-A06D-D4CF0780D8BB}" dt="2023-10-20T13:38:45.339" v="22" actId="113"/>
          <ac:spMkLst>
            <pc:docMk/>
            <pc:sldMk cId="412191147" sldId="335"/>
            <ac:spMk id="3" creationId="{8F814C5A-C5A7-DB5A-627B-83CFC70390A0}"/>
          </ac:spMkLst>
        </pc:spChg>
        <pc:spChg chg="add del mod">
          <ac:chgData name="Taylor, Christina Markley (mmt2hg)" userId="ec733df0-76d9-41cf-8bb4-fe92a9485d70" providerId="ADAL" clId="{C9EAB1EE-DCBA-A94C-A06D-D4CF0780D8BB}" dt="2023-10-20T13:38:58.687" v="26"/>
          <ac:spMkLst>
            <pc:docMk/>
            <pc:sldMk cId="412191147" sldId="335"/>
            <ac:spMk id="4" creationId="{2D63C935-3B35-475D-8179-E6D63B9E549D}"/>
          </ac:spMkLst>
        </pc:spChg>
      </pc:sldChg>
      <pc:sldChg chg="modSp del mod">
        <pc:chgData name="Taylor, Christina Markley (mmt2hg)" userId="ec733df0-76d9-41cf-8bb4-fe92a9485d70" providerId="ADAL" clId="{C9EAB1EE-DCBA-A94C-A06D-D4CF0780D8BB}" dt="2023-10-20T21:25:51.263" v="14106" actId="2696"/>
        <pc:sldMkLst>
          <pc:docMk/>
          <pc:sldMk cId="2658297475" sldId="336"/>
        </pc:sldMkLst>
        <pc:spChg chg="mod">
          <ac:chgData name="Taylor, Christina Markley (mmt2hg)" userId="ec733df0-76d9-41cf-8bb4-fe92a9485d70" providerId="ADAL" clId="{C9EAB1EE-DCBA-A94C-A06D-D4CF0780D8BB}" dt="2023-10-20T13:40:41.338" v="142" actId="12"/>
          <ac:spMkLst>
            <pc:docMk/>
            <pc:sldMk cId="2658297475" sldId="336"/>
            <ac:spMk id="5" creationId="{12737540-1E23-68A7-3100-4679623BFF6D}"/>
          </ac:spMkLst>
        </pc:spChg>
      </pc:sldChg>
      <pc:sldChg chg="del ord">
        <pc:chgData name="Taylor, Christina Markley (mmt2hg)" userId="ec733df0-76d9-41cf-8bb4-fe92a9485d70" providerId="ADAL" clId="{C9EAB1EE-DCBA-A94C-A06D-D4CF0780D8BB}" dt="2023-10-20T18:36:23.018" v="8072" actId="2696"/>
        <pc:sldMkLst>
          <pc:docMk/>
          <pc:sldMk cId="986076907" sldId="341"/>
        </pc:sldMkLst>
      </pc:sldChg>
      <pc:sldChg chg="del">
        <pc:chgData name="Taylor, Christina Markley (mmt2hg)" userId="ec733df0-76d9-41cf-8bb4-fe92a9485d70" providerId="ADAL" clId="{C9EAB1EE-DCBA-A94C-A06D-D4CF0780D8BB}" dt="2023-10-22T03:45:20.695" v="17835" actId="2696"/>
        <pc:sldMkLst>
          <pc:docMk/>
          <pc:sldMk cId="279922754" sldId="342"/>
        </pc:sldMkLst>
      </pc:sldChg>
      <pc:sldChg chg="del">
        <pc:chgData name="Taylor, Christina Markley (mmt2hg)" userId="ec733df0-76d9-41cf-8bb4-fe92a9485d70" providerId="ADAL" clId="{C9EAB1EE-DCBA-A94C-A06D-D4CF0780D8BB}" dt="2023-10-23T15:00:32.751" v="21316" actId="2696"/>
        <pc:sldMkLst>
          <pc:docMk/>
          <pc:sldMk cId="4290035950" sldId="343"/>
        </pc:sldMkLst>
      </pc:sldChg>
      <pc:sldChg chg="del">
        <pc:chgData name="Taylor, Christina Markley (mmt2hg)" userId="ec733df0-76d9-41cf-8bb4-fe92a9485d70" providerId="ADAL" clId="{C9EAB1EE-DCBA-A94C-A06D-D4CF0780D8BB}" dt="2023-10-23T15:00:37.137" v="21317" actId="2696"/>
        <pc:sldMkLst>
          <pc:docMk/>
          <pc:sldMk cId="438535393" sldId="344"/>
        </pc:sldMkLst>
      </pc:sldChg>
      <pc:sldChg chg="del">
        <pc:chgData name="Taylor, Christina Markley (mmt2hg)" userId="ec733df0-76d9-41cf-8bb4-fe92a9485d70" providerId="ADAL" clId="{C9EAB1EE-DCBA-A94C-A06D-D4CF0780D8BB}" dt="2023-10-23T15:00:47.350" v="21318" actId="2696"/>
        <pc:sldMkLst>
          <pc:docMk/>
          <pc:sldMk cId="1510293065" sldId="345"/>
        </pc:sldMkLst>
      </pc:sldChg>
      <pc:sldChg chg="del">
        <pc:chgData name="Taylor, Christina Markley (mmt2hg)" userId="ec733df0-76d9-41cf-8bb4-fe92a9485d70" providerId="ADAL" clId="{C9EAB1EE-DCBA-A94C-A06D-D4CF0780D8BB}" dt="2023-10-20T17:19:25.345" v="7519" actId="2696"/>
        <pc:sldMkLst>
          <pc:docMk/>
          <pc:sldMk cId="3576069750" sldId="346"/>
        </pc:sldMkLst>
      </pc:sldChg>
      <pc:sldChg chg="del">
        <pc:chgData name="Taylor, Christina Markley (mmt2hg)" userId="ec733df0-76d9-41cf-8bb4-fe92a9485d70" providerId="ADAL" clId="{C9EAB1EE-DCBA-A94C-A06D-D4CF0780D8BB}" dt="2023-10-20T21:36:42.207" v="14901" actId="2696"/>
        <pc:sldMkLst>
          <pc:docMk/>
          <pc:sldMk cId="2430133910" sldId="347"/>
        </pc:sldMkLst>
      </pc:sldChg>
      <pc:sldChg chg="del">
        <pc:chgData name="Taylor, Christina Markley (mmt2hg)" userId="ec733df0-76d9-41cf-8bb4-fe92a9485d70" providerId="ADAL" clId="{C9EAB1EE-DCBA-A94C-A06D-D4CF0780D8BB}" dt="2023-10-20T21:57:04.474" v="15933" actId="2696"/>
        <pc:sldMkLst>
          <pc:docMk/>
          <pc:sldMk cId="2642017092" sldId="348"/>
        </pc:sldMkLst>
      </pc:sldChg>
      <pc:sldChg chg="del">
        <pc:chgData name="Taylor, Christina Markley (mmt2hg)" userId="ec733df0-76d9-41cf-8bb4-fe92a9485d70" providerId="ADAL" clId="{C9EAB1EE-DCBA-A94C-A06D-D4CF0780D8BB}" dt="2023-10-20T22:02:20.725" v="16077" actId="2696"/>
        <pc:sldMkLst>
          <pc:docMk/>
          <pc:sldMk cId="3970768212" sldId="349"/>
        </pc:sldMkLst>
      </pc:sldChg>
      <pc:sldChg chg="del">
        <pc:chgData name="Taylor, Christina Markley (mmt2hg)" userId="ec733df0-76d9-41cf-8bb4-fe92a9485d70" providerId="ADAL" clId="{C9EAB1EE-DCBA-A94C-A06D-D4CF0780D8BB}" dt="2023-10-20T22:02:23.715" v="16078" actId="2696"/>
        <pc:sldMkLst>
          <pc:docMk/>
          <pc:sldMk cId="1246503750" sldId="353"/>
        </pc:sldMkLst>
      </pc:sldChg>
      <pc:sldChg chg="del">
        <pc:chgData name="Taylor, Christina Markley (mmt2hg)" userId="ec733df0-76d9-41cf-8bb4-fe92a9485d70" providerId="ADAL" clId="{C9EAB1EE-DCBA-A94C-A06D-D4CF0780D8BB}" dt="2023-10-23T15:33:20.733" v="21905" actId="2696"/>
        <pc:sldMkLst>
          <pc:docMk/>
          <pc:sldMk cId="1921146517" sldId="354"/>
        </pc:sldMkLst>
      </pc:sldChg>
      <pc:sldChg chg="del">
        <pc:chgData name="Taylor, Christina Markley (mmt2hg)" userId="ec733df0-76d9-41cf-8bb4-fe92a9485d70" providerId="ADAL" clId="{C9EAB1EE-DCBA-A94C-A06D-D4CF0780D8BB}" dt="2023-10-22T03:45:20.709" v="17836" actId="2696"/>
        <pc:sldMkLst>
          <pc:docMk/>
          <pc:sldMk cId="1008090974" sldId="355"/>
        </pc:sldMkLst>
      </pc:sldChg>
      <pc:sldChg chg="addSp delSp modSp mod modNotesTx">
        <pc:chgData name="Taylor, Christina Markley (mmt2hg)" userId="ec733df0-76d9-41cf-8bb4-fe92a9485d70" providerId="ADAL" clId="{C9EAB1EE-DCBA-A94C-A06D-D4CF0780D8BB}" dt="2023-10-26T19:59:25.855" v="25962" actId="20577"/>
        <pc:sldMkLst>
          <pc:docMk/>
          <pc:sldMk cId="552263374" sldId="357"/>
        </pc:sldMkLst>
        <pc:spChg chg="add mod">
          <ac:chgData name="Taylor, Christina Markley (mmt2hg)" userId="ec733df0-76d9-41cf-8bb4-fe92a9485d70" providerId="ADAL" clId="{C9EAB1EE-DCBA-A94C-A06D-D4CF0780D8BB}" dt="2023-10-20T14:17:10.052" v="1794" actId="164"/>
          <ac:spMkLst>
            <pc:docMk/>
            <pc:sldMk cId="552263374" sldId="357"/>
            <ac:spMk id="4" creationId="{254CCD55-F544-B442-94D4-027EAA4F35D9}"/>
          </ac:spMkLst>
        </pc:spChg>
        <pc:spChg chg="mod">
          <ac:chgData name="Taylor, Christina Markley (mmt2hg)" userId="ec733df0-76d9-41cf-8bb4-fe92a9485d70" providerId="ADAL" clId="{C9EAB1EE-DCBA-A94C-A06D-D4CF0780D8BB}" dt="2023-10-22T03:33:47.704" v="16947" actId="1076"/>
          <ac:spMkLst>
            <pc:docMk/>
            <pc:sldMk cId="552263374" sldId="357"/>
            <ac:spMk id="6" creationId="{17EDFFF4-B221-8892-9903-9CB357C9F394}"/>
          </ac:spMkLst>
        </pc:spChg>
        <pc:grpChg chg="add mod">
          <ac:chgData name="Taylor, Christina Markley (mmt2hg)" userId="ec733df0-76d9-41cf-8bb4-fe92a9485d70" providerId="ADAL" clId="{C9EAB1EE-DCBA-A94C-A06D-D4CF0780D8BB}" dt="2023-10-20T14:17:37.351" v="1801" actId="1076"/>
          <ac:grpSpMkLst>
            <pc:docMk/>
            <pc:sldMk cId="552263374" sldId="357"/>
            <ac:grpSpMk id="5" creationId="{AA6A78C7-4FDA-3AF1-43FB-AB5CAC8C49D6}"/>
          </ac:grpSpMkLst>
        </pc:grpChg>
        <pc:picChg chg="add mod">
          <ac:chgData name="Taylor, Christina Markley (mmt2hg)" userId="ec733df0-76d9-41cf-8bb4-fe92a9485d70" providerId="ADAL" clId="{C9EAB1EE-DCBA-A94C-A06D-D4CF0780D8BB}" dt="2023-10-20T14:17:10.052" v="1794" actId="164"/>
          <ac:picMkLst>
            <pc:docMk/>
            <pc:sldMk cId="552263374" sldId="357"/>
            <ac:picMk id="2" creationId="{F71443C2-053E-6455-B051-49D5FF515AFC}"/>
          </ac:picMkLst>
        </pc:picChg>
        <pc:picChg chg="del">
          <ac:chgData name="Taylor, Christina Markley (mmt2hg)" userId="ec733df0-76d9-41cf-8bb4-fe92a9485d70" providerId="ADAL" clId="{C9EAB1EE-DCBA-A94C-A06D-D4CF0780D8BB}" dt="2023-10-20T13:49:38.773" v="144" actId="478"/>
          <ac:picMkLst>
            <pc:docMk/>
            <pc:sldMk cId="552263374" sldId="357"/>
            <ac:picMk id="3" creationId="{54862450-4CA4-3DC6-6A1C-BEDEB9A1339A}"/>
          </ac:picMkLst>
        </pc:picChg>
        <pc:cxnChg chg="add del mod">
          <ac:chgData name="Taylor, Christina Markley (mmt2hg)" userId="ec733df0-76d9-41cf-8bb4-fe92a9485d70" providerId="ADAL" clId="{C9EAB1EE-DCBA-A94C-A06D-D4CF0780D8BB}" dt="2023-10-20T18:51:31.911" v="8650" actId="478"/>
          <ac:cxnSpMkLst>
            <pc:docMk/>
            <pc:sldMk cId="552263374" sldId="357"/>
            <ac:cxnSpMk id="7" creationId="{94783812-3988-7A13-9ECB-989D53667B36}"/>
          </ac:cxnSpMkLst>
        </pc:cxnChg>
      </pc:sldChg>
      <pc:sldChg chg="del">
        <pc:chgData name="Taylor, Christina Markley (mmt2hg)" userId="ec733df0-76d9-41cf-8bb4-fe92a9485d70" providerId="ADAL" clId="{C9EAB1EE-DCBA-A94C-A06D-D4CF0780D8BB}" dt="2023-10-20T16:04:42.541" v="5815" actId="2696"/>
        <pc:sldMkLst>
          <pc:docMk/>
          <pc:sldMk cId="2253306281" sldId="358"/>
        </pc:sldMkLst>
      </pc:sldChg>
      <pc:sldChg chg="addSp delSp modSp mod modNotesTx">
        <pc:chgData name="Taylor, Christina Markley (mmt2hg)" userId="ec733df0-76d9-41cf-8bb4-fe92a9485d70" providerId="ADAL" clId="{C9EAB1EE-DCBA-A94C-A06D-D4CF0780D8BB}" dt="2023-10-26T19:59:30.297" v="25963" actId="20577"/>
        <pc:sldMkLst>
          <pc:docMk/>
          <pc:sldMk cId="3094437181" sldId="360"/>
        </pc:sldMkLst>
        <pc:spChg chg="mod">
          <ac:chgData name="Taylor, Christina Markley (mmt2hg)" userId="ec733df0-76d9-41cf-8bb4-fe92a9485d70" providerId="ADAL" clId="{C9EAB1EE-DCBA-A94C-A06D-D4CF0780D8BB}" dt="2023-10-20T15:32:30.125" v="4879" actId="27636"/>
          <ac:spMkLst>
            <pc:docMk/>
            <pc:sldMk cId="3094437181" sldId="360"/>
            <ac:spMk id="2" creationId="{32FAFCB0-4DFC-A88D-46AB-34A6F515297E}"/>
          </ac:spMkLst>
        </pc:spChg>
        <pc:spChg chg="mod">
          <ac:chgData name="Taylor, Christina Markley (mmt2hg)" userId="ec733df0-76d9-41cf-8bb4-fe92a9485d70" providerId="ADAL" clId="{C9EAB1EE-DCBA-A94C-A06D-D4CF0780D8BB}" dt="2023-10-20T16:30:35.458" v="6738" actId="1076"/>
          <ac:spMkLst>
            <pc:docMk/>
            <pc:sldMk cId="3094437181" sldId="360"/>
            <ac:spMk id="6" creationId="{17EDFFF4-B221-8892-9903-9CB357C9F394}"/>
          </ac:spMkLst>
        </pc:spChg>
        <pc:spChg chg="mod topLvl">
          <ac:chgData name="Taylor, Christina Markley (mmt2hg)" userId="ec733df0-76d9-41cf-8bb4-fe92a9485d70" providerId="ADAL" clId="{C9EAB1EE-DCBA-A94C-A06D-D4CF0780D8BB}" dt="2023-10-20T14:31:05.139" v="2131" actId="164"/>
          <ac:spMkLst>
            <pc:docMk/>
            <pc:sldMk cId="3094437181" sldId="360"/>
            <ac:spMk id="7" creationId="{8F7EA9B2-E288-FA81-DEF7-4D5C7FA502A8}"/>
          </ac:spMkLst>
        </pc:spChg>
        <pc:spChg chg="add del mod">
          <ac:chgData name="Taylor, Christina Markley (mmt2hg)" userId="ec733df0-76d9-41cf-8bb4-fe92a9485d70" providerId="ADAL" clId="{C9EAB1EE-DCBA-A94C-A06D-D4CF0780D8BB}" dt="2023-10-20T16:31:35.358" v="6741"/>
          <ac:spMkLst>
            <pc:docMk/>
            <pc:sldMk cId="3094437181" sldId="360"/>
            <ac:spMk id="11" creationId="{FE1DD20F-E360-A777-C42D-ED494436E574}"/>
          </ac:spMkLst>
        </pc:spChg>
        <pc:grpChg chg="add del mod">
          <ac:chgData name="Taylor, Christina Markley (mmt2hg)" userId="ec733df0-76d9-41cf-8bb4-fe92a9485d70" providerId="ADAL" clId="{C9EAB1EE-DCBA-A94C-A06D-D4CF0780D8BB}" dt="2023-10-20T14:30:01.197" v="2117" actId="478"/>
          <ac:grpSpMkLst>
            <pc:docMk/>
            <pc:sldMk cId="3094437181" sldId="360"/>
            <ac:grpSpMk id="5" creationId="{FC56A458-0E94-0DDA-FD8B-8B1BAEF8F99C}"/>
          </ac:grpSpMkLst>
        </pc:grpChg>
        <pc:grpChg chg="add mod">
          <ac:chgData name="Taylor, Christina Markley (mmt2hg)" userId="ec733df0-76d9-41cf-8bb4-fe92a9485d70" providerId="ADAL" clId="{C9EAB1EE-DCBA-A94C-A06D-D4CF0780D8BB}" dt="2023-10-20T14:38:59.318" v="2327" actId="1076"/>
          <ac:grpSpMkLst>
            <pc:docMk/>
            <pc:sldMk cId="3094437181" sldId="360"/>
            <ac:grpSpMk id="9" creationId="{8AC01C8C-BB4A-957C-E63E-5D03AD5E1608}"/>
          </ac:grpSpMkLst>
        </pc:grpChg>
        <pc:picChg chg="add mod">
          <ac:chgData name="Taylor, Christina Markley (mmt2hg)" userId="ec733df0-76d9-41cf-8bb4-fe92a9485d70" providerId="ADAL" clId="{C9EAB1EE-DCBA-A94C-A06D-D4CF0780D8BB}" dt="2023-10-20T14:31:05.139" v="2131" actId="164"/>
          <ac:picMkLst>
            <pc:docMk/>
            <pc:sldMk cId="3094437181" sldId="360"/>
            <ac:picMk id="4" creationId="{88A6AD21-8EF7-4EC7-77B3-078FFCD85E78}"/>
          </ac:picMkLst>
        </pc:picChg>
        <pc:picChg chg="del mod topLvl">
          <ac:chgData name="Taylor, Christina Markley (mmt2hg)" userId="ec733df0-76d9-41cf-8bb4-fe92a9485d70" providerId="ADAL" clId="{C9EAB1EE-DCBA-A94C-A06D-D4CF0780D8BB}" dt="2023-10-20T14:30:01.197" v="2117" actId="478"/>
          <ac:picMkLst>
            <pc:docMk/>
            <pc:sldMk cId="3094437181" sldId="360"/>
            <ac:picMk id="8" creationId="{AA741014-7145-421A-C1CD-C2941432D300}"/>
          </ac:picMkLst>
        </pc:picChg>
        <pc:cxnChg chg="add del mod">
          <ac:chgData name="Taylor, Christina Markley (mmt2hg)" userId="ec733df0-76d9-41cf-8bb4-fe92a9485d70" providerId="ADAL" clId="{C9EAB1EE-DCBA-A94C-A06D-D4CF0780D8BB}" dt="2023-10-20T18:52:08.276" v="8654" actId="478"/>
          <ac:cxnSpMkLst>
            <pc:docMk/>
            <pc:sldMk cId="3094437181" sldId="360"/>
            <ac:cxnSpMk id="12" creationId="{242B9760-C055-770C-F13C-B2B65AE3DA02}"/>
          </ac:cxnSpMkLst>
        </pc:cxnChg>
      </pc:sldChg>
      <pc:sldChg chg="del">
        <pc:chgData name="Taylor, Christina Markley (mmt2hg)" userId="ec733df0-76d9-41cf-8bb4-fe92a9485d70" providerId="ADAL" clId="{C9EAB1EE-DCBA-A94C-A06D-D4CF0780D8BB}" dt="2023-10-20T15:03:24.304" v="3470" actId="2696"/>
        <pc:sldMkLst>
          <pc:docMk/>
          <pc:sldMk cId="3135678884" sldId="361"/>
        </pc:sldMkLst>
      </pc:sldChg>
      <pc:sldChg chg="del">
        <pc:chgData name="Taylor, Christina Markley (mmt2hg)" userId="ec733df0-76d9-41cf-8bb4-fe92a9485d70" providerId="ADAL" clId="{C9EAB1EE-DCBA-A94C-A06D-D4CF0780D8BB}" dt="2023-10-20T15:03:24.304" v="3470" actId="2696"/>
        <pc:sldMkLst>
          <pc:docMk/>
          <pc:sldMk cId="3057626319" sldId="362"/>
        </pc:sldMkLst>
      </pc:sldChg>
      <pc:sldChg chg="del">
        <pc:chgData name="Taylor, Christina Markley (mmt2hg)" userId="ec733df0-76d9-41cf-8bb4-fe92a9485d70" providerId="ADAL" clId="{C9EAB1EE-DCBA-A94C-A06D-D4CF0780D8BB}" dt="2023-10-20T15:17:02.315" v="4370" actId="2696"/>
        <pc:sldMkLst>
          <pc:docMk/>
          <pc:sldMk cId="2573758460" sldId="363"/>
        </pc:sldMkLst>
      </pc:sldChg>
      <pc:sldChg chg="del">
        <pc:chgData name="Taylor, Christina Markley (mmt2hg)" userId="ec733df0-76d9-41cf-8bb4-fe92a9485d70" providerId="ADAL" clId="{C9EAB1EE-DCBA-A94C-A06D-D4CF0780D8BB}" dt="2023-10-20T15:17:02.315" v="4370" actId="2696"/>
        <pc:sldMkLst>
          <pc:docMk/>
          <pc:sldMk cId="3535571029" sldId="364"/>
        </pc:sldMkLst>
      </pc:sldChg>
      <pc:sldChg chg="del">
        <pc:chgData name="Taylor, Christina Markley (mmt2hg)" userId="ec733df0-76d9-41cf-8bb4-fe92a9485d70" providerId="ADAL" clId="{C9EAB1EE-DCBA-A94C-A06D-D4CF0780D8BB}" dt="2023-10-20T15:20:09.809" v="4687" actId="2696"/>
        <pc:sldMkLst>
          <pc:docMk/>
          <pc:sldMk cId="1471659944" sldId="365"/>
        </pc:sldMkLst>
      </pc:sldChg>
      <pc:sldChg chg="del">
        <pc:chgData name="Taylor, Christina Markley (mmt2hg)" userId="ec733df0-76d9-41cf-8bb4-fe92a9485d70" providerId="ADAL" clId="{C9EAB1EE-DCBA-A94C-A06D-D4CF0780D8BB}" dt="2023-10-20T16:04:42.541" v="5815" actId="2696"/>
        <pc:sldMkLst>
          <pc:docMk/>
          <pc:sldMk cId="3628759829" sldId="366"/>
        </pc:sldMkLst>
      </pc:sldChg>
      <pc:sldChg chg="del">
        <pc:chgData name="Taylor, Christina Markley (mmt2hg)" userId="ec733df0-76d9-41cf-8bb4-fe92a9485d70" providerId="ADAL" clId="{C9EAB1EE-DCBA-A94C-A06D-D4CF0780D8BB}" dt="2023-10-20T21:40:47.866" v="14965" actId="2696"/>
        <pc:sldMkLst>
          <pc:docMk/>
          <pc:sldMk cId="3136693425" sldId="367"/>
        </pc:sldMkLst>
      </pc:sldChg>
      <pc:sldChg chg="del">
        <pc:chgData name="Taylor, Christina Markley (mmt2hg)" userId="ec733df0-76d9-41cf-8bb4-fe92a9485d70" providerId="ADAL" clId="{C9EAB1EE-DCBA-A94C-A06D-D4CF0780D8BB}" dt="2023-10-20T21:46:08.357" v="15121" actId="2696"/>
        <pc:sldMkLst>
          <pc:docMk/>
          <pc:sldMk cId="3984538528" sldId="368"/>
        </pc:sldMkLst>
      </pc:sldChg>
      <pc:sldChg chg="del">
        <pc:chgData name="Taylor, Christina Markley (mmt2hg)" userId="ec733df0-76d9-41cf-8bb4-fe92a9485d70" providerId="ADAL" clId="{C9EAB1EE-DCBA-A94C-A06D-D4CF0780D8BB}" dt="2023-10-20T21:46:12.338" v="15122" actId="2696"/>
        <pc:sldMkLst>
          <pc:docMk/>
          <pc:sldMk cId="974642414" sldId="369"/>
        </pc:sldMkLst>
      </pc:sldChg>
      <pc:sldChg chg="modSp del mod">
        <pc:chgData name="Taylor, Christina Markley (mmt2hg)" userId="ec733df0-76d9-41cf-8bb4-fe92a9485d70" providerId="ADAL" clId="{C9EAB1EE-DCBA-A94C-A06D-D4CF0780D8BB}" dt="2023-10-20T21:57:04.474" v="15933" actId="2696"/>
        <pc:sldMkLst>
          <pc:docMk/>
          <pc:sldMk cId="2117827645" sldId="370"/>
        </pc:sldMkLst>
        <pc:picChg chg="mod">
          <ac:chgData name="Taylor, Christina Markley (mmt2hg)" userId="ec733df0-76d9-41cf-8bb4-fe92a9485d70" providerId="ADAL" clId="{C9EAB1EE-DCBA-A94C-A06D-D4CF0780D8BB}" dt="2023-10-20T21:55:22.331" v="15926" actId="1076"/>
          <ac:picMkLst>
            <pc:docMk/>
            <pc:sldMk cId="2117827645" sldId="370"/>
            <ac:picMk id="4" creationId="{F414DAF4-8641-2675-50AA-82A0AF23ED3D}"/>
          </ac:picMkLst>
        </pc:picChg>
      </pc:sldChg>
      <pc:sldChg chg="del">
        <pc:chgData name="Taylor, Christina Markley (mmt2hg)" userId="ec733df0-76d9-41cf-8bb4-fe92a9485d70" providerId="ADAL" clId="{C9EAB1EE-DCBA-A94C-A06D-D4CF0780D8BB}" dt="2023-10-20T21:57:04.474" v="15933" actId="2696"/>
        <pc:sldMkLst>
          <pc:docMk/>
          <pc:sldMk cId="573735560" sldId="371"/>
        </pc:sldMkLst>
      </pc:sldChg>
      <pc:sldChg chg="del">
        <pc:chgData name="Taylor, Christina Markley (mmt2hg)" userId="ec733df0-76d9-41cf-8bb4-fe92a9485d70" providerId="ADAL" clId="{C9EAB1EE-DCBA-A94C-A06D-D4CF0780D8BB}" dt="2023-10-20T22:14:39.676" v="16335" actId="2696"/>
        <pc:sldMkLst>
          <pc:docMk/>
          <pc:sldMk cId="3471948496" sldId="372"/>
        </pc:sldMkLst>
      </pc:sldChg>
      <pc:sldChg chg="del">
        <pc:chgData name="Taylor, Christina Markley (mmt2hg)" userId="ec733df0-76d9-41cf-8bb4-fe92a9485d70" providerId="ADAL" clId="{C9EAB1EE-DCBA-A94C-A06D-D4CF0780D8BB}" dt="2023-10-20T22:14:39.676" v="16335" actId="2696"/>
        <pc:sldMkLst>
          <pc:docMk/>
          <pc:sldMk cId="787432334" sldId="373"/>
        </pc:sldMkLst>
      </pc:sldChg>
      <pc:sldChg chg="del">
        <pc:chgData name="Taylor, Christina Markley (mmt2hg)" userId="ec733df0-76d9-41cf-8bb4-fe92a9485d70" providerId="ADAL" clId="{C9EAB1EE-DCBA-A94C-A06D-D4CF0780D8BB}" dt="2023-10-20T22:14:39.676" v="16335" actId="2696"/>
        <pc:sldMkLst>
          <pc:docMk/>
          <pc:sldMk cId="3169813279" sldId="374"/>
        </pc:sldMkLst>
      </pc:sldChg>
      <pc:sldChg chg="addSp delSp modSp mod">
        <pc:chgData name="Taylor, Christina Markley (mmt2hg)" userId="ec733df0-76d9-41cf-8bb4-fe92a9485d70" providerId="ADAL" clId="{C9EAB1EE-DCBA-A94C-A06D-D4CF0780D8BB}" dt="2023-10-25T19:41:40.091" v="25192" actId="20577"/>
        <pc:sldMkLst>
          <pc:docMk/>
          <pc:sldMk cId="2010553107" sldId="375"/>
        </pc:sldMkLst>
        <pc:spChg chg="del mod">
          <ac:chgData name="Taylor, Christina Markley (mmt2hg)" userId="ec733df0-76d9-41cf-8bb4-fe92a9485d70" providerId="ADAL" clId="{C9EAB1EE-DCBA-A94C-A06D-D4CF0780D8BB}" dt="2023-10-23T19:54:14.894" v="22656" actId="478"/>
          <ac:spMkLst>
            <pc:docMk/>
            <pc:sldMk cId="2010553107" sldId="375"/>
            <ac:spMk id="2" creationId="{A229717A-BF7B-8788-772A-24FE2DF10427}"/>
          </ac:spMkLst>
        </pc:spChg>
        <pc:spChg chg="mod">
          <ac:chgData name="Taylor, Christina Markley (mmt2hg)" userId="ec733df0-76d9-41cf-8bb4-fe92a9485d70" providerId="ADAL" clId="{C9EAB1EE-DCBA-A94C-A06D-D4CF0780D8BB}" dt="2023-10-25T19:41:40.091" v="25192" actId="20577"/>
          <ac:spMkLst>
            <pc:docMk/>
            <pc:sldMk cId="2010553107" sldId="375"/>
            <ac:spMk id="5" creationId="{12737540-1E23-68A7-3100-4679623BFF6D}"/>
          </ac:spMkLst>
        </pc:spChg>
        <pc:spChg chg="mod">
          <ac:chgData name="Taylor, Christina Markley (mmt2hg)" userId="ec733df0-76d9-41cf-8bb4-fe92a9485d70" providerId="ADAL" clId="{C9EAB1EE-DCBA-A94C-A06D-D4CF0780D8BB}" dt="2023-10-23T19:58:46.771" v="22699" actId="1076"/>
          <ac:spMkLst>
            <pc:docMk/>
            <pc:sldMk cId="2010553107" sldId="375"/>
            <ac:spMk id="6" creationId="{17EDFFF4-B221-8892-9903-9CB357C9F394}"/>
          </ac:spMkLst>
        </pc:spChg>
        <pc:spChg chg="add mod">
          <ac:chgData name="Taylor, Christina Markley (mmt2hg)" userId="ec733df0-76d9-41cf-8bb4-fe92a9485d70" providerId="ADAL" clId="{C9EAB1EE-DCBA-A94C-A06D-D4CF0780D8BB}" dt="2023-10-23T19:58:41.724" v="22698" actId="1076"/>
          <ac:spMkLst>
            <pc:docMk/>
            <pc:sldMk cId="2010553107" sldId="375"/>
            <ac:spMk id="7" creationId="{F796E1F6-950C-CB31-2ADB-8E1ABD8B0678}"/>
          </ac:spMkLst>
        </pc:spChg>
        <pc:graphicFrameChg chg="add del">
          <ac:chgData name="Taylor, Christina Markley (mmt2hg)" userId="ec733df0-76d9-41cf-8bb4-fe92a9485d70" providerId="ADAL" clId="{C9EAB1EE-DCBA-A94C-A06D-D4CF0780D8BB}" dt="2023-10-23T19:51:05.063" v="22624" actId="478"/>
          <ac:graphicFrameMkLst>
            <pc:docMk/>
            <pc:sldMk cId="2010553107" sldId="375"/>
            <ac:graphicFrameMk id="3" creationId="{FB831DD4-776B-AE97-BBBA-9E16C901FEBF}"/>
          </ac:graphicFrameMkLst>
        </pc:graphicFrameChg>
        <pc:graphicFrameChg chg="add del mod modGraphic">
          <ac:chgData name="Taylor, Christina Markley (mmt2hg)" userId="ec733df0-76d9-41cf-8bb4-fe92a9485d70" providerId="ADAL" clId="{C9EAB1EE-DCBA-A94C-A06D-D4CF0780D8BB}" dt="2023-10-23T19:53:09.039" v="22641" actId="478"/>
          <ac:graphicFrameMkLst>
            <pc:docMk/>
            <pc:sldMk cId="2010553107" sldId="375"/>
            <ac:graphicFrameMk id="4" creationId="{C8CB5582-3F80-461C-66A4-3B001B13C247}"/>
          </ac:graphicFrameMkLst>
        </pc:graphicFrameChg>
        <pc:cxnChg chg="add mod">
          <ac:chgData name="Taylor, Christina Markley (mmt2hg)" userId="ec733df0-76d9-41cf-8bb4-fe92a9485d70" providerId="ADAL" clId="{C9EAB1EE-DCBA-A94C-A06D-D4CF0780D8BB}" dt="2023-10-23T19:56:08.628" v="22674"/>
          <ac:cxnSpMkLst>
            <pc:docMk/>
            <pc:sldMk cId="2010553107" sldId="375"/>
            <ac:cxnSpMk id="8" creationId="{18444D20-0FBE-4839-DDB1-FEEE46958FA2}"/>
          </ac:cxnSpMkLst>
        </pc:cxnChg>
        <pc:cxnChg chg="add mod">
          <ac:chgData name="Taylor, Christina Markley (mmt2hg)" userId="ec733df0-76d9-41cf-8bb4-fe92a9485d70" providerId="ADAL" clId="{C9EAB1EE-DCBA-A94C-A06D-D4CF0780D8BB}" dt="2023-10-23T19:58:56.237" v="22700" actId="1076"/>
          <ac:cxnSpMkLst>
            <pc:docMk/>
            <pc:sldMk cId="2010553107" sldId="375"/>
            <ac:cxnSpMk id="9" creationId="{20B6264E-B21A-92B3-B3B8-C69DAB62B9E2}"/>
          </ac:cxnSpMkLst>
        </pc:cxnChg>
      </pc:sldChg>
      <pc:sldChg chg="addSp modSp mod">
        <pc:chgData name="Taylor, Christina Markley (mmt2hg)" userId="ec733df0-76d9-41cf-8bb4-fe92a9485d70" providerId="ADAL" clId="{C9EAB1EE-DCBA-A94C-A06D-D4CF0780D8BB}" dt="2023-10-25T13:52:55.325" v="23598" actId="20577"/>
        <pc:sldMkLst>
          <pc:docMk/>
          <pc:sldMk cId="363655384" sldId="376"/>
        </pc:sldMkLst>
        <pc:spChg chg="add mod">
          <ac:chgData name="Taylor, Christina Markley (mmt2hg)" userId="ec733df0-76d9-41cf-8bb4-fe92a9485d70" providerId="ADAL" clId="{C9EAB1EE-DCBA-A94C-A06D-D4CF0780D8BB}" dt="2023-10-25T01:46:53.075" v="23436" actId="1076"/>
          <ac:spMkLst>
            <pc:docMk/>
            <pc:sldMk cId="363655384" sldId="376"/>
            <ac:spMk id="2" creationId="{03B086BE-C46B-9144-68BC-5B75D0EE5CED}"/>
          </ac:spMkLst>
        </pc:spChg>
        <pc:spChg chg="add mod">
          <ac:chgData name="Taylor, Christina Markley (mmt2hg)" userId="ec733df0-76d9-41cf-8bb4-fe92a9485d70" providerId="ADAL" clId="{C9EAB1EE-DCBA-A94C-A06D-D4CF0780D8BB}" dt="2023-10-25T13:52:52.053" v="23596" actId="1076"/>
          <ac:spMkLst>
            <pc:docMk/>
            <pc:sldMk cId="363655384" sldId="376"/>
            <ac:spMk id="3" creationId="{506F4E95-3B55-B3F9-569A-0B8414DA2D3D}"/>
          </ac:spMkLst>
        </pc:spChg>
        <pc:spChg chg="mod">
          <ac:chgData name="Taylor, Christina Markley (mmt2hg)" userId="ec733df0-76d9-41cf-8bb4-fe92a9485d70" providerId="ADAL" clId="{C9EAB1EE-DCBA-A94C-A06D-D4CF0780D8BB}" dt="2023-10-25T13:52:55.325" v="23598" actId="20577"/>
          <ac:spMkLst>
            <pc:docMk/>
            <pc:sldMk cId="363655384" sldId="376"/>
            <ac:spMk id="6" creationId="{17EDFFF4-B221-8892-9903-9CB357C9F394}"/>
          </ac:spMkLst>
        </pc:spChg>
        <pc:picChg chg="mod">
          <ac:chgData name="Taylor, Christina Markley (mmt2hg)" userId="ec733df0-76d9-41cf-8bb4-fe92a9485d70" providerId="ADAL" clId="{C9EAB1EE-DCBA-A94C-A06D-D4CF0780D8BB}" dt="2023-10-25T13:51:02.362" v="23548" actId="1076"/>
          <ac:picMkLst>
            <pc:docMk/>
            <pc:sldMk cId="363655384" sldId="376"/>
            <ac:picMk id="4" creationId="{C777F347-D53E-B1DE-CF21-299AF3F568F0}"/>
          </ac:picMkLst>
        </pc:picChg>
      </pc:sldChg>
      <pc:sldChg chg="addSp delSp modSp del mod">
        <pc:chgData name="Taylor, Christina Markley (mmt2hg)" userId="ec733df0-76d9-41cf-8bb4-fe92a9485d70" providerId="ADAL" clId="{C9EAB1EE-DCBA-A94C-A06D-D4CF0780D8BB}" dt="2023-10-25T17:37:16.091" v="24704" actId="2696"/>
        <pc:sldMkLst>
          <pc:docMk/>
          <pc:sldMk cId="125157512" sldId="377"/>
        </pc:sldMkLst>
        <pc:spChg chg="add del mod">
          <ac:chgData name="Taylor, Christina Markley (mmt2hg)" userId="ec733df0-76d9-41cf-8bb4-fe92a9485d70" providerId="ADAL" clId="{C9EAB1EE-DCBA-A94C-A06D-D4CF0780D8BB}" dt="2023-10-25T13:52:06.361" v="23584" actId="478"/>
          <ac:spMkLst>
            <pc:docMk/>
            <pc:sldMk cId="125157512" sldId="377"/>
            <ac:spMk id="3" creationId="{0E16EEE0-E210-01A3-18AC-274DFAA8E2E3}"/>
          </ac:spMkLst>
        </pc:spChg>
        <pc:spChg chg="add del mod">
          <ac:chgData name="Taylor, Christina Markley (mmt2hg)" userId="ec733df0-76d9-41cf-8bb4-fe92a9485d70" providerId="ADAL" clId="{C9EAB1EE-DCBA-A94C-A06D-D4CF0780D8BB}" dt="2023-10-25T01:47:11.088" v="23440" actId="478"/>
          <ac:spMkLst>
            <pc:docMk/>
            <pc:sldMk cId="125157512" sldId="377"/>
            <ac:spMk id="4" creationId="{8DCAFF4B-6CF4-B45A-4204-7B391B6B2CDF}"/>
          </ac:spMkLst>
        </pc:spChg>
        <pc:spChg chg="add mod">
          <ac:chgData name="Taylor, Christina Markley (mmt2hg)" userId="ec733df0-76d9-41cf-8bb4-fe92a9485d70" providerId="ADAL" clId="{C9EAB1EE-DCBA-A94C-A06D-D4CF0780D8BB}" dt="2023-10-25T01:49:46.791" v="23543" actId="1076"/>
          <ac:spMkLst>
            <pc:docMk/>
            <pc:sldMk cId="125157512" sldId="377"/>
            <ac:spMk id="5" creationId="{57B37CC2-B452-24D2-ABA5-69D514D8033C}"/>
          </ac:spMkLst>
        </pc:spChg>
        <pc:spChg chg="mod">
          <ac:chgData name="Taylor, Christina Markley (mmt2hg)" userId="ec733df0-76d9-41cf-8bb4-fe92a9485d70" providerId="ADAL" clId="{C9EAB1EE-DCBA-A94C-A06D-D4CF0780D8BB}" dt="2023-10-25T13:53:40.552" v="23628" actId="20577"/>
          <ac:spMkLst>
            <pc:docMk/>
            <pc:sldMk cId="125157512" sldId="377"/>
            <ac:spMk id="6" creationId="{17EDFFF4-B221-8892-9903-9CB357C9F394}"/>
          </ac:spMkLst>
        </pc:spChg>
        <pc:spChg chg="add mod">
          <ac:chgData name="Taylor, Christina Markley (mmt2hg)" userId="ec733df0-76d9-41cf-8bb4-fe92a9485d70" providerId="ADAL" clId="{C9EAB1EE-DCBA-A94C-A06D-D4CF0780D8BB}" dt="2023-10-25T13:53:36.555" v="23626" actId="1076"/>
          <ac:spMkLst>
            <pc:docMk/>
            <pc:sldMk cId="125157512" sldId="377"/>
            <ac:spMk id="7" creationId="{A9C51A4F-0227-8A90-7BA2-2B342F324510}"/>
          </ac:spMkLst>
        </pc:spChg>
        <pc:picChg chg="mod">
          <ac:chgData name="Taylor, Christina Markley (mmt2hg)" userId="ec733df0-76d9-41cf-8bb4-fe92a9485d70" providerId="ADAL" clId="{C9EAB1EE-DCBA-A94C-A06D-D4CF0780D8BB}" dt="2023-10-25T13:51:19.696" v="23551" actId="1076"/>
          <ac:picMkLst>
            <pc:docMk/>
            <pc:sldMk cId="125157512" sldId="377"/>
            <ac:picMk id="2" creationId="{748B3257-E8A8-9641-4F60-D73702BF49F1}"/>
          </ac:picMkLst>
        </pc:picChg>
      </pc:sldChg>
      <pc:sldChg chg="del">
        <pc:chgData name="Taylor, Christina Markley (mmt2hg)" userId="ec733df0-76d9-41cf-8bb4-fe92a9485d70" providerId="ADAL" clId="{C9EAB1EE-DCBA-A94C-A06D-D4CF0780D8BB}" dt="2023-10-20T19:42:08.323" v="10051" actId="2696"/>
        <pc:sldMkLst>
          <pc:docMk/>
          <pc:sldMk cId="2790217581" sldId="378"/>
        </pc:sldMkLst>
      </pc:sldChg>
      <pc:sldChg chg="del">
        <pc:chgData name="Taylor, Christina Markley (mmt2hg)" userId="ec733df0-76d9-41cf-8bb4-fe92a9485d70" providerId="ADAL" clId="{C9EAB1EE-DCBA-A94C-A06D-D4CF0780D8BB}" dt="2023-10-20T20:10:13.293" v="10500" actId="2696"/>
        <pc:sldMkLst>
          <pc:docMk/>
          <pc:sldMk cId="2360076721" sldId="379"/>
        </pc:sldMkLst>
      </pc:sldChg>
      <pc:sldChg chg="del">
        <pc:chgData name="Taylor, Christina Markley (mmt2hg)" userId="ec733df0-76d9-41cf-8bb4-fe92a9485d70" providerId="ADAL" clId="{C9EAB1EE-DCBA-A94C-A06D-D4CF0780D8BB}" dt="2023-10-20T20:18:08.126" v="10965" actId="2696"/>
        <pc:sldMkLst>
          <pc:docMk/>
          <pc:sldMk cId="738116619" sldId="380"/>
        </pc:sldMkLst>
      </pc:sldChg>
      <pc:sldChg chg="del">
        <pc:chgData name="Taylor, Christina Markley (mmt2hg)" userId="ec733df0-76d9-41cf-8bb4-fe92a9485d70" providerId="ADAL" clId="{C9EAB1EE-DCBA-A94C-A06D-D4CF0780D8BB}" dt="2023-10-20T20:38:19.196" v="12111" actId="2696"/>
        <pc:sldMkLst>
          <pc:docMk/>
          <pc:sldMk cId="1044608204" sldId="381"/>
        </pc:sldMkLst>
      </pc:sldChg>
      <pc:sldChg chg="del">
        <pc:chgData name="Taylor, Christina Markley (mmt2hg)" userId="ec733df0-76d9-41cf-8bb4-fe92a9485d70" providerId="ADAL" clId="{C9EAB1EE-DCBA-A94C-A06D-D4CF0780D8BB}" dt="2023-10-20T20:47:13.943" v="12606" actId="2696"/>
        <pc:sldMkLst>
          <pc:docMk/>
          <pc:sldMk cId="2610051695" sldId="382"/>
        </pc:sldMkLst>
      </pc:sldChg>
      <pc:sldChg chg="delSp modSp del mod">
        <pc:chgData name="Taylor, Christina Markley (mmt2hg)" userId="ec733df0-76d9-41cf-8bb4-fe92a9485d70" providerId="ADAL" clId="{C9EAB1EE-DCBA-A94C-A06D-D4CF0780D8BB}" dt="2023-10-23T15:32:43.352" v="21904" actId="2696"/>
        <pc:sldMkLst>
          <pc:docMk/>
          <pc:sldMk cId="2531251690" sldId="384"/>
        </pc:sldMkLst>
        <pc:spChg chg="mod">
          <ac:chgData name="Taylor, Christina Markley (mmt2hg)" userId="ec733df0-76d9-41cf-8bb4-fe92a9485d70" providerId="ADAL" clId="{C9EAB1EE-DCBA-A94C-A06D-D4CF0780D8BB}" dt="2023-10-23T15:32:39.596" v="21903" actId="20577"/>
          <ac:spMkLst>
            <pc:docMk/>
            <pc:sldMk cId="2531251690" sldId="384"/>
            <ac:spMk id="2" creationId="{E2B928C0-2D98-EA3E-B9AB-2045D394ECE5}"/>
          </ac:spMkLst>
        </pc:spChg>
        <pc:picChg chg="del">
          <ac:chgData name="Taylor, Christina Markley (mmt2hg)" userId="ec733df0-76d9-41cf-8bb4-fe92a9485d70" providerId="ADAL" clId="{C9EAB1EE-DCBA-A94C-A06D-D4CF0780D8BB}" dt="2023-10-23T15:31:34.345" v="21895" actId="478"/>
          <ac:picMkLst>
            <pc:docMk/>
            <pc:sldMk cId="2531251690" sldId="384"/>
            <ac:picMk id="7" creationId="{BB89EB6D-5BB3-7160-19FE-E936BDDEFEA5}"/>
          </ac:picMkLst>
        </pc:picChg>
      </pc:sldChg>
      <pc:sldChg chg="del">
        <pc:chgData name="Taylor, Christina Markley (mmt2hg)" userId="ec733df0-76d9-41cf-8bb4-fe92a9485d70" providerId="ADAL" clId="{C9EAB1EE-DCBA-A94C-A06D-D4CF0780D8BB}" dt="2023-10-23T15:44:08.281" v="22022" actId="2696"/>
        <pc:sldMkLst>
          <pc:docMk/>
          <pc:sldMk cId="2384582954" sldId="385"/>
        </pc:sldMkLst>
      </pc:sldChg>
      <pc:sldChg chg="addSp delSp modSp add mod modNotesTx">
        <pc:chgData name="Taylor, Christina Markley (mmt2hg)" userId="ec733df0-76d9-41cf-8bb4-fe92a9485d70" providerId="ADAL" clId="{C9EAB1EE-DCBA-A94C-A06D-D4CF0780D8BB}" dt="2023-10-26T19:59:08.294" v="25959" actId="20577"/>
        <pc:sldMkLst>
          <pc:docMk/>
          <pc:sldMk cId="1053381613" sldId="386"/>
        </pc:sldMkLst>
        <pc:spChg chg="mod">
          <ac:chgData name="Taylor, Christina Markley (mmt2hg)" userId="ec733df0-76d9-41cf-8bb4-fe92a9485d70" providerId="ADAL" clId="{C9EAB1EE-DCBA-A94C-A06D-D4CF0780D8BB}" dt="2023-10-20T14:07:30.797" v="1329" actId="1076"/>
          <ac:spMkLst>
            <pc:docMk/>
            <pc:sldMk cId="1053381613" sldId="386"/>
            <ac:spMk id="2" creationId="{A303B606-2D68-7A2A-CBC4-59477DBF9E6D}"/>
          </ac:spMkLst>
        </pc:spChg>
        <pc:spChg chg="del mod">
          <ac:chgData name="Taylor, Christina Markley (mmt2hg)" userId="ec733df0-76d9-41cf-8bb4-fe92a9485d70" providerId="ADAL" clId="{C9EAB1EE-DCBA-A94C-A06D-D4CF0780D8BB}" dt="2023-10-20T14:08:46.453" v="1339" actId="478"/>
          <ac:spMkLst>
            <pc:docMk/>
            <pc:sldMk cId="1053381613" sldId="386"/>
            <ac:spMk id="3" creationId="{8F814C5A-C5A7-DB5A-627B-83CFC70390A0}"/>
          </ac:spMkLst>
        </pc:spChg>
        <pc:spChg chg="add del mod">
          <ac:chgData name="Taylor, Christina Markley (mmt2hg)" userId="ec733df0-76d9-41cf-8bb4-fe92a9485d70" providerId="ADAL" clId="{C9EAB1EE-DCBA-A94C-A06D-D4CF0780D8BB}" dt="2023-10-20T14:05:32.463" v="1310"/>
          <ac:spMkLst>
            <pc:docMk/>
            <pc:sldMk cId="1053381613" sldId="386"/>
            <ac:spMk id="4" creationId="{8EA28C69-CD0B-DC32-8376-ACDCCFF1A1A0}"/>
          </ac:spMkLst>
        </pc:spChg>
        <pc:spChg chg="add mod">
          <ac:chgData name="Taylor, Christina Markley (mmt2hg)" userId="ec733df0-76d9-41cf-8bb4-fe92a9485d70" providerId="ADAL" clId="{C9EAB1EE-DCBA-A94C-A06D-D4CF0780D8BB}" dt="2023-10-20T14:10:32.936" v="1361" actId="1076"/>
          <ac:spMkLst>
            <pc:docMk/>
            <pc:sldMk cId="1053381613" sldId="386"/>
            <ac:spMk id="6" creationId="{26355FD5-87B0-F93B-8363-43E6D0759BF0}"/>
          </ac:spMkLst>
        </pc:spChg>
        <pc:spChg chg="mod">
          <ac:chgData name="Taylor, Christina Markley (mmt2hg)" userId="ec733df0-76d9-41cf-8bb4-fe92a9485d70" providerId="ADAL" clId="{C9EAB1EE-DCBA-A94C-A06D-D4CF0780D8BB}" dt="2023-10-20T14:05:57.343" v="1313" actId="1076"/>
          <ac:spMkLst>
            <pc:docMk/>
            <pc:sldMk cId="1053381613" sldId="386"/>
            <ac:spMk id="7" creationId="{9B43127A-6A3F-0588-E131-74EAAB82C52E}"/>
          </ac:spMkLst>
        </pc:spChg>
        <pc:spChg chg="add del mod">
          <ac:chgData name="Taylor, Christina Markley (mmt2hg)" userId="ec733df0-76d9-41cf-8bb4-fe92a9485d70" providerId="ADAL" clId="{C9EAB1EE-DCBA-A94C-A06D-D4CF0780D8BB}" dt="2023-10-20T14:08:49.375" v="1341"/>
          <ac:spMkLst>
            <pc:docMk/>
            <pc:sldMk cId="1053381613" sldId="386"/>
            <ac:spMk id="9" creationId="{F90DE728-C961-1A93-5DEA-47C721D77664}"/>
          </ac:spMkLst>
        </pc:spChg>
        <pc:spChg chg="add del mod">
          <ac:chgData name="Taylor, Christina Markley (mmt2hg)" userId="ec733df0-76d9-41cf-8bb4-fe92a9485d70" providerId="ADAL" clId="{C9EAB1EE-DCBA-A94C-A06D-D4CF0780D8BB}" dt="2023-10-20T14:08:38.150" v="1337" actId="478"/>
          <ac:spMkLst>
            <pc:docMk/>
            <pc:sldMk cId="1053381613" sldId="386"/>
            <ac:spMk id="10" creationId="{46EF43D8-319A-AB8D-8562-C32BC4F38C5F}"/>
          </ac:spMkLst>
        </pc:spChg>
        <pc:spChg chg="add mod">
          <ac:chgData name="Taylor, Christina Markley (mmt2hg)" userId="ec733df0-76d9-41cf-8bb4-fe92a9485d70" providerId="ADAL" clId="{C9EAB1EE-DCBA-A94C-A06D-D4CF0780D8BB}" dt="2023-10-20T14:08:43.699" v="1338"/>
          <ac:spMkLst>
            <pc:docMk/>
            <pc:sldMk cId="1053381613" sldId="386"/>
            <ac:spMk id="11" creationId="{D0DF21B1-3F64-A856-F63F-FD0986EF6A59}"/>
          </ac:spMkLst>
        </pc:spChg>
        <pc:picChg chg="mod">
          <ac:chgData name="Taylor, Christina Markley (mmt2hg)" userId="ec733df0-76d9-41cf-8bb4-fe92a9485d70" providerId="ADAL" clId="{C9EAB1EE-DCBA-A94C-A06D-D4CF0780D8BB}" dt="2023-10-20T14:10:38.214" v="1363" actId="14100"/>
          <ac:picMkLst>
            <pc:docMk/>
            <pc:sldMk cId="1053381613" sldId="386"/>
            <ac:picMk id="8" creationId="{CB74E047-C46D-B35A-9BA8-B3E8DA05AA7A}"/>
          </ac:picMkLst>
        </pc:picChg>
        <pc:picChg chg="mod">
          <ac:chgData name="Taylor, Christina Markley (mmt2hg)" userId="ec733df0-76d9-41cf-8bb4-fe92a9485d70" providerId="ADAL" clId="{C9EAB1EE-DCBA-A94C-A06D-D4CF0780D8BB}" dt="2023-10-20T14:09:53.655" v="1356" actId="1076"/>
          <ac:picMkLst>
            <pc:docMk/>
            <pc:sldMk cId="1053381613" sldId="386"/>
            <ac:picMk id="1028" creationId="{49A1C521-CA77-D5A2-E93B-84F5B50C432A}"/>
          </ac:picMkLst>
        </pc:picChg>
        <pc:cxnChg chg="mod">
          <ac:chgData name="Taylor, Christina Markley (mmt2hg)" userId="ec733df0-76d9-41cf-8bb4-fe92a9485d70" providerId="ADAL" clId="{C9EAB1EE-DCBA-A94C-A06D-D4CF0780D8BB}" dt="2023-10-20T14:06:03.112" v="1314" actId="1076"/>
          <ac:cxnSpMkLst>
            <pc:docMk/>
            <pc:sldMk cId="1053381613" sldId="386"/>
            <ac:cxnSpMk id="5" creationId="{0A6E75DF-6C09-46E9-0EA8-E67CF6494878}"/>
          </ac:cxnSpMkLst>
        </pc:cxnChg>
      </pc:sldChg>
      <pc:sldChg chg="addSp delSp modSp add del mod">
        <pc:chgData name="Taylor, Christina Markley (mmt2hg)" userId="ec733df0-76d9-41cf-8bb4-fe92a9485d70" providerId="ADAL" clId="{C9EAB1EE-DCBA-A94C-A06D-D4CF0780D8BB}" dt="2023-10-20T14:44:32.753" v="2389" actId="2696"/>
        <pc:sldMkLst>
          <pc:docMk/>
          <pc:sldMk cId="63350932" sldId="387"/>
        </pc:sldMkLst>
        <pc:spChg chg="mod">
          <ac:chgData name="Taylor, Christina Markley (mmt2hg)" userId="ec733df0-76d9-41cf-8bb4-fe92a9485d70" providerId="ADAL" clId="{C9EAB1EE-DCBA-A94C-A06D-D4CF0780D8BB}" dt="2023-10-20T14:43:15.454" v="2369" actId="403"/>
          <ac:spMkLst>
            <pc:docMk/>
            <pc:sldMk cId="63350932" sldId="387"/>
            <ac:spMk id="6" creationId="{17EDFFF4-B221-8892-9903-9CB357C9F394}"/>
          </ac:spMkLst>
        </pc:spChg>
        <pc:spChg chg="mod topLvl">
          <ac:chgData name="Taylor, Christina Markley (mmt2hg)" userId="ec733df0-76d9-41cf-8bb4-fe92a9485d70" providerId="ADAL" clId="{C9EAB1EE-DCBA-A94C-A06D-D4CF0780D8BB}" dt="2023-10-20T14:44:09.972" v="2385" actId="21"/>
          <ac:spMkLst>
            <pc:docMk/>
            <pc:sldMk cId="63350932" sldId="387"/>
            <ac:spMk id="7" creationId="{8F7EA9B2-E288-FA81-DEF7-4D5C7FA502A8}"/>
          </ac:spMkLst>
        </pc:spChg>
        <pc:grpChg chg="add del mod">
          <ac:chgData name="Taylor, Christina Markley (mmt2hg)" userId="ec733df0-76d9-41cf-8bb4-fe92a9485d70" providerId="ADAL" clId="{C9EAB1EE-DCBA-A94C-A06D-D4CF0780D8BB}" dt="2023-10-20T14:44:25.937" v="2387" actId="21"/>
          <ac:grpSpMkLst>
            <pc:docMk/>
            <pc:sldMk cId="63350932" sldId="387"/>
            <ac:grpSpMk id="8" creationId="{F5EA7115-3851-758E-1488-2E411B912971}"/>
          </ac:grpSpMkLst>
        </pc:grpChg>
        <pc:grpChg chg="del">
          <ac:chgData name="Taylor, Christina Markley (mmt2hg)" userId="ec733df0-76d9-41cf-8bb4-fe92a9485d70" providerId="ADAL" clId="{C9EAB1EE-DCBA-A94C-A06D-D4CF0780D8BB}" dt="2023-10-20T14:41:44.611" v="2358" actId="165"/>
          <ac:grpSpMkLst>
            <pc:docMk/>
            <pc:sldMk cId="63350932" sldId="387"/>
            <ac:grpSpMk id="9" creationId="{8AC01C8C-BB4A-957C-E63E-5D03AD5E1608}"/>
          </ac:grpSpMkLst>
        </pc:grpChg>
        <pc:picChg chg="del mod topLvl">
          <ac:chgData name="Taylor, Christina Markley (mmt2hg)" userId="ec733df0-76d9-41cf-8bb4-fe92a9485d70" providerId="ADAL" clId="{C9EAB1EE-DCBA-A94C-A06D-D4CF0780D8BB}" dt="2023-10-20T14:41:49.566" v="2359" actId="478"/>
          <ac:picMkLst>
            <pc:docMk/>
            <pc:sldMk cId="63350932" sldId="387"/>
            <ac:picMk id="4" creationId="{88A6AD21-8EF7-4EC7-77B3-078FFCD85E78}"/>
          </ac:picMkLst>
        </pc:picChg>
        <pc:picChg chg="add del mod topLvl">
          <ac:chgData name="Taylor, Christina Markley (mmt2hg)" userId="ec733df0-76d9-41cf-8bb4-fe92a9485d70" providerId="ADAL" clId="{C9EAB1EE-DCBA-A94C-A06D-D4CF0780D8BB}" dt="2023-10-20T14:44:15.500" v="2386" actId="21"/>
          <ac:picMkLst>
            <pc:docMk/>
            <pc:sldMk cId="63350932" sldId="387"/>
            <ac:picMk id="5" creationId="{CC1CFC7F-E3D4-09F2-F8FB-960504CE6A97}"/>
          </ac:picMkLst>
        </pc:picChg>
      </pc:sldChg>
      <pc:sldChg chg="addSp delSp modSp add mod modNotesTx">
        <pc:chgData name="Taylor, Christina Markley (mmt2hg)" userId="ec733df0-76d9-41cf-8bb4-fe92a9485d70" providerId="ADAL" clId="{C9EAB1EE-DCBA-A94C-A06D-D4CF0780D8BB}" dt="2023-10-26T19:59:34.770" v="25964" actId="20577"/>
        <pc:sldMkLst>
          <pc:docMk/>
          <pc:sldMk cId="2231311982" sldId="388"/>
        </pc:sldMkLst>
        <pc:spChg chg="mod">
          <ac:chgData name="Taylor, Christina Markley (mmt2hg)" userId="ec733df0-76d9-41cf-8bb4-fe92a9485d70" providerId="ADAL" clId="{C9EAB1EE-DCBA-A94C-A06D-D4CF0780D8BB}" dt="2023-10-20T14:58:44.988" v="3161" actId="1076"/>
          <ac:spMkLst>
            <pc:docMk/>
            <pc:sldMk cId="2231311982" sldId="388"/>
            <ac:spMk id="2" creationId="{32FAFCB0-4DFC-A88D-46AB-34A6F515297E}"/>
          </ac:spMkLst>
        </pc:spChg>
        <pc:spChg chg="mod">
          <ac:chgData name="Taylor, Christina Markley (mmt2hg)" userId="ec733df0-76d9-41cf-8bb4-fe92a9485d70" providerId="ADAL" clId="{C9EAB1EE-DCBA-A94C-A06D-D4CF0780D8BB}" dt="2023-10-20T14:43:42.727" v="2378"/>
          <ac:spMkLst>
            <pc:docMk/>
            <pc:sldMk cId="2231311982" sldId="388"/>
            <ac:spMk id="5" creationId="{3C1A0177-C598-B6DB-A803-0BB1BEA70D5B}"/>
          </ac:spMkLst>
        </pc:spChg>
        <pc:spChg chg="mod">
          <ac:chgData name="Taylor, Christina Markley (mmt2hg)" userId="ec733df0-76d9-41cf-8bb4-fe92a9485d70" providerId="ADAL" clId="{C9EAB1EE-DCBA-A94C-A06D-D4CF0780D8BB}" dt="2023-10-20T14:43:35.027" v="2375" actId="20577"/>
          <ac:spMkLst>
            <pc:docMk/>
            <pc:sldMk cId="2231311982" sldId="388"/>
            <ac:spMk id="6" creationId="{17EDFFF4-B221-8892-9903-9CB357C9F394}"/>
          </ac:spMkLst>
        </pc:spChg>
        <pc:spChg chg="mod">
          <ac:chgData name="Taylor, Christina Markley (mmt2hg)" userId="ec733df0-76d9-41cf-8bb4-fe92a9485d70" providerId="ADAL" clId="{C9EAB1EE-DCBA-A94C-A06D-D4CF0780D8BB}" dt="2023-10-20T14:44:27.833" v="2388"/>
          <ac:spMkLst>
            <pc:docMk/>
            <pc:sldMk cId="2231311982" sldId="388"/>
            <ac:spMk id="12" creationId="{3E850EBC-64B1-B104-590F-F34F30D7178E}"/>
          </ac:spMkLst>
        </pc:spChg>
        <pc:spChg chg="add del mod">
          <ac:chgData name="Taylor, Christina Markley (mmt2hg)" userId="ec733df0-76d9-41cf-8bb4-fe92a9485d70" providerId="ADAL" clId="{C9EAB1EE-DCBA-A94C-A06D-D4CF0780D8BB}" dt="2023-10-20T14:48:25.142" v="2613" actId="478"/>
          <ac:spMkLst>
            <pc:docMk/>
            <pc:sldMk cId="2231311982" sldId="388"/>
            <ac:spMk id="14" creationId="{CA64CBA9-D103-67EC-DB4C-6076935142FB}"/>
          </ac:spMkLst>
        </pc:spChg>
        <pc:spChg chg="add mod">
          <ac:chgData name="Taylor, Christina Markley (mmt2hg)" userId="ec733df0-76d9-41cf-8bb4-fe92a9485d70" providerId="ADAL" clId="{C9EAB1EE-DCBA-A94C-A06D-D4CF0780D8BB}" dt="2023-10-20T15:28:24.769" v="4875" actId="20577"/>
          <ac:spMkLst>
            <pc:docMk/>
            <pc:sldMk cId="2231311982" sldId="388"/>
            <ac:spMk id="15" creationId="{C656FD13-3BE6-6B4A-AA38-963E7A2328A0}"/>
          </ac:spMkLst>
        </pc:spChg>
        <pc:grpChg chg="add del mod">
          <ac:chgData name="Taylor, Christina Markley (mmt2hg)" userId="ec733df0-76d9-41cf-8bb4-fe92a9485d70" providerId="ADAL" clId="{C9EAB1EE-DCBA-A94C-A06D-D4CF0780D8BB}" dt="2023-10-20T14:43:58.416" v="2381"/>
          <ac:grpSpMkLst>
            <pc:docMk/>
            <pc:sldMk cId="2231311982" sldId="388"/>
            <ac:grpSpMk id="3" creationId="{15996864-5C0E-3439-41F8-FEDEC7C17848}"/>
          </ac:grpSpMkLst>
        </pc:grpChg>
        <pc:grpChg chg="del">
          <ac:chgData name="Taylor, Christina Markley (mmt2hg)" userId="ec733df0-76d9-41cf-8bb4-fe92a9485d70" providerId="ADAL" clId="{C9EAB1EE-DCBA-A94C-A06D-D4CF0780D8BB}" dt="2023-10-20T14:43:37.293" v="2376" actId="478"/>
          <ac:grpSpMkLst>
            <pc:docMk/>
            <pc:sldMk cId="2231311982" sldId="388"/>
            <ac:grpSpMk id="9" creationId="{8AC01C8C-BB4A-957C-E63E-5D03AD5E1608}"/>
          </ac:grpSpMkLst>
        </pc:grpChg>
        <pc:grpChg chg="add mod">
          <ac:chgData name="Taylor, Christina Markley (mmt2hg)" userId="ec733df0-76d9-41cf-8bb4-fe92a9485d70" providerId="ADAL" clId="{C9EAB1EE-DCBA-A94C-A06D-D4CF0780D8BB}" dt="2023-10-20T14:44:27.833" v="2388"/>
          <ac:grpSpMkLst>
            <pc:docMk/>
            <pc:sldMk cId="2231311982" sldId="388"/>
            <ac:grpSpMk id="11" creationId="{EC7DB0AF-41A8-F5C5-19BD-7C45E54631EF}"/>
          </ac:grpSpMkLst>
        </pc:grpChg>
        <pc:picChg chg="mod">
          <ac:chgData name="Taylor, Christina Markley (mmt2hg)" userId="ec733df0-76d9-41cf-8bb4-fe92a9485d70" providerId="ADAL" clId="{C9EAB1EE-DCBA-A94C-A06D-D4CF0780D8BB}" dt="2023-10-20T14:43:42.727" v="2378"/>
          <ac:picMkLst>
            <pc:docMk/>
            <pc:sldMk cId="2231311982" sldId="388"/>
            <ac:picMk id="8" creationId="{BEFA1366-7195-B317-4DA9-BDB061E2F6AC}"/>
          </ac:picMkLst>
        </pc:picChg>
        <pc:picChg chg="mod">
          <ac:chgData name="Taylor, Christina Markley (mmt2hg)" userId="ec733df0-76d9-41cf-8bb4-fe92a9485d70" providerId="ADAL" clId="{C9EAB1EE-DCBA-A94C-A06D-D4CF0780D8BB}" dt="2023-10-20T14:44:27.833" v="2388"/>
          <ac:picMkLst>
            <pc:docMk/>
            <pc:sldMk cId="2231311982" sldId="388"/>
            <ac:picMk id="13" creationId="{D1366B57-BB38-47B2-5902-599E0992B031}"/>
          </ac:picMkLst>
        </pc:picChg>
      </pc:sldChg>
      <pc:sldChg chg="addSp delSp modSp add mod modNotesTx">
        <pc:chgData name="Taylor, Christina Markley (mmt2hg)" userId="ec733df0-76d9-41cf-8bb4-fe92a9485d70" providerId="ADAL" clId="{C9EAB1EE-DCBA-A94C-A06D-D4CF0780D8BB}" dt="2023-10-26T20:00:27.767" v="25965" actId="20577"/>
        <pc:sldMkLst>
          <pc:docMk/>
          <pc:sldMk cId="397055615" sldId="389"/>
        </pc:sldMkLst>
        <pc:spChg chg="mod">
          <ac:chgData name="Taylor, Christina Markley (mmt2hg)" userId="ec733df0-76d9-41cf-8bb4-fe92a9485d70" providerId="ADAL" clId="{C9EAB1EE-DCBA-A94C-A06D-D4CF0780D8BB}" dt="2023-10-20T15:03:12.842" v="3469" actId="403"/>
          <ac:spMkLst>
            <pc:docMk/>
            <pc:sldMk cId="397055615" sldId="389"/>
            <ac:spMk id="2" creationId="{32FAFCB0-4DFC-A88D-46AB-34A6F515297E}"/>
          </ac:spMkLst>
        </pc:spChg>
        <pc:spChg chg="mod">
          <ac:chgData name="Taylor, Christina Markley (mmt2hg)" userId="ec733df0-76d9-41cf-8bb4-fe92a9485d70" providerId="ADAL" clId="{C9EAB1EE-DCBA-A94C-A06D-D4CF0780D8BB}" dt="2023-10-20T14:56:34.988" v="3145" actId="20577"/>
          <ac:spMkLst>
            <pc:docMk/>
            <pc:sldMk cId="397055615" sldId="389"/>
            <ac:spMk id="6" creationId="{17EDFFF4-B221-8892-9903-9CB357C9F394}"/>
          </ac:spMkLst>
        </pc:spChg>
        <pc:spChg chg="mod topLvl">
          <ac:chgData name="Taylor, Christina Markley (mmt2hg)" userId="ec733df0-76d9-41cf-8bb4-fe92a9485d70" providerId="ADAL" clId="{C9EAB1EE-DCBA-A94C-A06D-D4CF0780D8BB}" dt="2023-10-20T14:57:55.391" v="3159" actId="164"/>
          <ac:spMkLst>
            <pc:docMk/>
            <pc:sldMk cId="397055615" sldId="389"/>
            <ac:spMk id="12" creationId="{3E850EBC-64B1-B104-590F-F34F30D7178E}"/>
          </ac:spMkLst>
        </pc:spChg>
        <pc:spChg chg="del">
          <ac:chgData name="Taylor, Christina Markley (mmt2hg)" userId="ec733df0-76d9-41cf-8bb4-fe92a9485d70" providerId="ADAL" clId="{C9EAB1EE-DCBA-A94C-A06D-D4CF0780D8BB}" dt="2023-10-20T14:59:29.081" v="3165" actId="478"/>
          <ac:spMkLst>
            <pc:docMk/>
            <pc:sldMk cId="397055615" sldId="389"/>
            <ac:spMk id="15" creationId="{C656FD13-3BE6-6B4A-AA38-963E7A2328A0}"/>
          </ac:spMkLst>
        </pc:spChg>
        <pc:grpChg chg="add mod">
          <ac:chgData name="Taylor, Christina Markley (mmt2hg)" userId="ec733df0-76d9-41cf-8bb4-fe92a9485d70" providerId="ADAL" clId="{C9EAB1EE-DCBA-A94C-A06D-D4CF0780D8BB}" dt="2023-10-20T14:59:10.789" v="3163" actId="1076"/>
          <ac:grpSpMkLst>
            <pc:docMk/>
            <pc:sldMk cId="397055615" sldId="389"/>
            <ac:grpSpMk id="5" creationId="{9CD74320-9AA0-AE33-ACFD-6A854752BD49}"/>
          </ac:grpSpMkLst>
        </pc:grpChg>
        <pc:grpChg chg="del">
          <ac:chgData name="Taylor, Christina Markley (mmt2hg)" userId="ec733df0-76d9-41cf-8bb4-fe92a9485d70" providerId="ADAL" clId="{C9EAB1EE-DCBA-A94C-A06D-D4CF0780D8BB}" dt="2023-10-20T14:56:46.840" v="3146" actId="165"/>
          <ac:grpSpMkLst>
            <pc:docMk/>
            <pc:sldMk cId="397055615" sldId="389"/>
            <ac:grpSpMk id="11" creationId="{EC7DB0AF-41A8-F5C5-19BD-7C45E54631EF}"/>
          </ac:grpSpMkLst>
        </pc:grpChg>
        <pc:picChg chg="add mod">
          <ac:chgData name="Taylor, Christina Markley (mmt2hg)" userId="ec733df0-76d9-41cf-8bb4-fe92a9485d70" providerId="ADAL" clId="{C9EAB1EE-DCBA-A94C-A06D-D4CF0780D8BB}" dt="2023-10-20T14:57:55.391" v="3159" actId="164"/>
          <ac:picMkLst>
            <pc:docMk/>
            <pc:sldMk cId="397055615" sldId="389"/>
            <ac:picMk id="4" creationId="{3B849D54-0452-33DF-5053-FAF175D156E4}"/>
          </ac:picMkLst>
        </pc:picChg>
        <pc:picChg chg="del mod topLvl">
          <ac:chgData name="Taylor, Christina Markley (mmt2hg)" userId="ec733df0-76d9-41cf-8bb4-fe92a9485d70" providerId="ADAL" clId="{C9EAB1EE-DCBA-A94C-A06D-D4CF0780D8BB}" dt="2023-10-20T14:56:49.599" v="3147" actId="478"/>
          <ac:picMkLst>
            <pc:docMk/>
            <pc:sldMk cId="397055615" sldId="389"/>
            <ac:picMk id="13" creationId="{D1366B57-BB38-47B2-5902-599E0992B031}"/>
          </ac:picMkLst>
        </pc:picChg>
      </pc:sldChg>
      <pc:sldChg chg="new del">
        <pc:chgData name="Taylor, Christina Markley (mmt2hg)" userId="ec733df0-76d9-41cf-8bb4-fe92a9485d70" providerId="ADAL" clId="{C9EAB1EE-DCBA-A94C-A06D-D4CF0780D8BB}" dt="2023-10-20T14:55:10.451" v="3113" actId="2696"/>
        <pc:sldMkLst>
          <pc:docMk/>
          <pc:sldMk cId="949384319" sldId="389"/>
        </pc:sldMkLst>
      </pc:sldChg>
      <pc:sldChg chg="addSp delSp modSp add mod modNotesTx">
        <pc:chgData name="Taylor, Christina Markley (mmt2hg)" userId="ec733df0-76d9-41cf-8bb4-fe92a9485d70" providerId="ADAL" clId="{C9EAB1EE-DCBA-A94C-A06D-D4CF0780D8BB}" dt="2023-10-26T20:00:34.500" v="25966" actId="20577"/>
        <pc:sldMkLst>
          <pc:docMk/>
          <pc:sldMk cId="634076928" sldId="390"/>
        </pc:sldMkLst>
        <pc:spChg chg="mod">
          <ac:chgData name="Taylor, Christina Markley (mmt2hg)" userId="ec733df0-76d9-41cf-8bb4-fe92a9485d70" providerId="ADAL" clId="{C9EAB1EE-DCBA-A94C-A06D-D4CF0780D8BB}" dt="2023-10-20T15:15:38.594" v="4355" actId="1076"/>
          <ac:spMkLst>
            <pc:docMk/>
            <pc:sldMk cId="634076928" sldId="390"/>
            <ac:spMk id="2" creationId="{32FAFCB0-4DFC-A88D-46AB-34A6F515297E}"/>
          </ac:spMkLst>
        </pc:spChg>
        <pc:spChg chg="mod">
          <ac:chgData name="Taylor, Christina Markley (mmt2hg)" userId="ec733df0-76d9-41cf-8bb4-fe92a9485d70" providerId="ADAL" clId="{C9EAB1EE-DCBA-A94C-A06D-D4CF0780D8BB}" dt="2023-10-20T15:03:40.738" v="3477" actId="20577"/>
          <ac:spMkLst>
            <pc:docMk/>
            <pc:sldMk cId="634076928" sldId="390"/>
            <ac:spMk id="6" creationId="{17EDFFF4-B221-8892-9903-9CB357C9F394}"/>
          </ac:spMkLst>
        </pc:spChg>
        <pc:spChg chg="mod topLvl">
          <ac:chgData name="Taylor, Christina Markley (mmt2hg)" userId="ec733df0-76d9-41cf-8bb4-fe92a9485d70" providerId="ADAL" clId="{C9EAB1EE-DCBA-A94C-A06D-D4CF0780D8BB}" dt="2023-10-20T15:04:38.054" v="3487" actId="164"/>
          <ac:spMkLst>
            <pc:docMk/>
            <pc:sldMk cId="634076928" sldId="390"/>
            <ac:spMk id="12" creationId="{3E850EBC-64B1-B104-590F-F34F30D7178E}"/>
          </ac:spMkLst>
        </pc:spChg>
        <pc:grpChg chg="del">
          <ac:chgData name="Taylor, Christina Markley (mmt2hg)" userId="ec733df0-76d9-41cf-8bb4-fe92a9485d70" providerId="ADAL" clId="{C9EAB1EE-DCBA-A94C-A06D-D4CF0780D8BB}" dt="2023-10-20T15:04:02.378" v="3479" actId="165"/>
          <ac:grpSpMkLst>
            <pc:docMk/>
            <pc:sldMk cId="634076928" sldId="390"/>
            <ac:grpSpMk id="5" creationId="{9CD74320-9AA0-AE33-ACFD-6A854752BD49}"/>
          </ac:grpSpMkLst>
        </pc:grpChg>
        <pc:grpChg chg="add mod">
          <ac:chgData name="Taylor, Christina Markley (mmt2hg)" userId="ec733df0-76d9-41cf-8bb4-fe92a9485d70" providerId="ADAL" clId="{C9EAB1EE-DCBA-A94C-A06D-D4CF0780D8BB}" dt="2023-10-20T15:05:19.384" v="3489" actId="1076"/>
          <ac:grpSpMkLst>
            <pc:docMk/>
            <pc:sldMk cId="634076928" sldId="390"/>
            <ac:grpSpMk id="8" creationId="{713560C6-8E41-00A8-760B-3E22AAA3A9BB}"/>
          </ac:grpSpMkLst>
        </pc:grpChg>
        <pc:picChg chg="del mod topLvl">
          <ac:chgData name="Taylor, Christina Markley (mmt2hg)" userId="ec733df0-76d9-41cf-8bb4-fe92a9485d70" providerId="ADAL" clId="{C9EAB1EE-DCBA-A94C-A06D-D4CF0780D8BB}" dt="2023-10-20T15:04:05" v="3480" actId="478"/>
          <ac:picMkLst>
            <pc:docMk/>
            <pc:sldMk cId="634076928" sldId="390"/>
            <ac:picMk id="4" creationId="{3B849D54-0452-33DF-5053-FAF175D156E4}"/>
          </ac:picMkLst>
        </pc:picChg>
        <pc:picChg chg="add mod">
          <ac:chgData name="Taylor, Christina Markley (mmt2hg)" userId="ec733df0-76d9-41cf-8bb4-fe92a9485d70" providerId="ADAL" clId="{C9EAB1EE-DCBA-A94C-A06D-D4CF0780D8BB}" dt="2023-10-20T15:04:38.054" v="3487" actId="164"/>
          <ac:picMkLst>
            <pc:docMk/>
            <pc:sldMk cId="634076928" sldId="390"/>
            <ac:picMk id="7" creationId="{F2D16BDD-08C8-059B-5188-0F1B5A289804}"/>
          </ac:picMkLst>
        </pc:picChg>
      </pc:sldChg>
      <pc:sldChg chg="addSp delSp modSp add mod modNotesTx">
        <pc:chgData name="Taylor, Christina Markley (mmt2hg)" userId="ec733df0-76d9-41cf-8bb4-fe92a9485d70" providerId="ADAL" clId="{C9EAB1EE-DCBA-A94C-A06D-D4CF0780D8BB}" dt="2023-10-26T20:00:40.085" v="25967" actId="20577"/>
        <pc:sldMkLst>
          <pc:docMk/>
          <pc:sldMk cId="1582931031" sldId="391"/>
        </pc:sldMkLst>
        <pc:spChg chg="mod">
          <ac:chgData name="Taylor, Christina Markley (mmt2hg)" userId="ec733df0-76d9-41cf-8bb4-fe92a9485d70" providerId="ADAL" clId="{C9EAB1EE-DCBA-A94C-A06D-D4CF0780D8BB}" dt="2023-10-20T15:16:27.708" v="4368" actId="20577"/>
          <ac:spMkLst>
            <pc:docMk/>
            <pc:sldMk cId="1582931031" sldId="391"/>
            <ac:spMk id="2" creationId="{32FAFCB0-4DFC-A88D-46AB-34A6F515297E}"/>
          </ac:spMkLst>
        </pc:spChg>
        <pc:spChg chg="add mod">
          <ac:chgData name="Taylor, Christina Markley (mmt2hg)" userId="ec733df0-76d9-41cf-8bb4-fe92a9485d70" providerId="ADAL" clId="{C9EAB1EE-DCBA-A94C-A06D-D4CF0780D8BB}" dt="2023-10-20T15:16:32.782" v="4369" actId="1076"/>
          <ac:spMkLst>
            <pc:docMk/>
            <pc:sldMk cId="1582931031" sldId="391"/>
            <ac:spMk id="5" creationId="{2B83753A-0A76-BF15-8C84-A5CC8B61B6B3}"/>
          </ac:spMkLst>
        </pc:spChg>
        <pc:spChg chg="mod">
          <ac:chgData name="Taylor, Christina Markley (mmt2hg)" userId="ec733df0-76d9-41cf-8bb4-fe92a9485d70" providerId="ADAL" clId="{C9EAB1EE-DCBA-A94C-A06D-D4CF0780D8BB}" dt="2023-10-20T15:09:43.367" v="3959" actId="20577"/>
          <ac:spMkLst>
            <pc:docMk/>
            <pc:sldMk cId="1582931031" sldId="391"/>
            <ac:spMk id="6" creationId="{17EDFFF4-B221-8892-9903-9CB357C9F394}"/>
          </ac:spMkLst>
        </pc:spChg>
        <pc:spChg chg="mod topLvl">
          <ac:chgData name="Taylor, Christina Markley (mmt2hg)" userId="ec733df0-76d9-41cf-8bb4-fe92a9485d70" providerId="ADAL" clId="{C9EAB1EE-DCBA-A94C-A06D-D4CF0780D8BB}" dt="2023-10-20T15:09:51.852" v="3960" actId="165"/>
          <ac:spMkLst>
            <pc:docMk/>
            <pc:sldMk cId="1582931031" sldId="391"/>
            <ac:spMk id="12" creationId="{3E850EBC-64B1-B104-590F-F34F30D7178E}"/>
          </ac:spMkLst>
        </pc:spChg>
        <pc:grpChg chg="del">
          <ac:chgData name="Taylor, Christina Markley (mmt2hg)" userId="ec733df0-76d9-41cf-8bb4-fe92a9485d70" providerId="ADAL" clId="{C9EAB1EE-DCBA-A94C-A06D-D4CF0780D8BB}" dt="2023-10-20T15:09:51.852" v="3960" actId="165"/>
          <ac:grpSpMkLst>
            <pc:docMk/>
            <pc:sldMk cId="1582931031" sldId="391"/>
            <ac:grpSpMk id="8" creationId="{713560C6-8E41-00A8-760B-3E22AAA3A9BB}"/>
          </ac:grpSpMkLst>
        </pc:grpChg>
        <pc:picChg chg="add del mod">
          <ac:chgData name="Taylor, Christina Markley (mmt2hg)" userId="ec733df0-76d9-41cf-8bb4-fe92a9485d70" providerId="ADAL" clId="{C9EAB1EE-DCBA-A94C-A06D-D4CF0780D8BB}" dt="2023-10-20T15:57:44.868" v="5476" actId="478"/>
          <ac:picMkLst>
            <pc:docMk/>
            <pc:sldMk cId="1582931031" sldId="391"/>
            <ac:picMk id="4" creationId="{26527A84-2C8C-4158-58C0-831D2BC43B06}"/>
          </ac:picMkLst>
        </pc:picChg>
        <pc:picChg chg="del mod topLvl">
          <ac:chgData name="Taylor, Christina Markley (mmt2hg)" userId="ec733df0-76d9-41cf-8bb4-fe92a9485d70" providerId="ADAL" clId="{C9EAB1EE-DCBA-A94C-A06D-D4CF0780D8BB}" dt="2023-10-20T15:09:55.690" v="3961" actId="478"/>
          <ac:picMkLst>
            <pc:docMk/>
            <pc:sldMk cId="1582931031" sldId="391"/>
            <ac:picMk id="7" creationId="{F2D16BDD-08C8-059B-5188-0F1B5A289804}"/>
          </ac:picMkLst>
        </pc:picChg>
        <pc:picChg chg="add mod">
          <ac:chgData name="Taylor, Christina Markley (mmt2hg)" userId="ec733df0-76d9-41cf-8bb4-fe92a9485d70" providerId="ADAL" clId="{C9EAB1EE-DCBA-A94C-A06D-D4CF0780D8BB}" dt="2023-10-20T15:57:54.669" v="5478" actId="14100"/>
          <ac:picMkLst>
            <pc:docMk/>
            <pc:sldMk cId="1582931031" sldId="391"/>
            <ac:picMk id="11" creationId="{D702658E-3D00-E5E8-EC55-4EC708D371C5}"/>
          </ac:picMkLst>
        </pc:picChg>
      </pc:sldChg>
      <pc:sldChg chg="addSp delSp modSp add mod modNotesTx">
        <pc:chgData name="Taylor, Christina Markley (mmt2hg)" userId="ec733df0-76d9-41cf-8bb4-fe92a9485d70" providerId="ADAL" clId="{C9EAB1EE-DCBA-A94C-A06D-D4CF0780D8BB}" dt="2023-10-26T20:00:43.735" v="25968" actId="20577"/>
        <pc:sldMkLst>
          <pc:docMk/>
          <pc:sldMk cId="3477810046" sldId="392"/>
        </pc:sldMkLst>
        <pc:spChg chg="mod">
          <ac:chgData name="Taylor, Christina Markley (mmt2hg)" userId="ec733df0-76d9-41cf-8bb4-fe92a9485d70" providerId="ADAL" clId="{C9EAB1EE-DCBA-A94C-A06D-D4CF0780D8BB}" dt="2023-10-20T15:21:47.981" v="4767" actId="20577"/>
          <ac:spMkLst>
            <pc:docMk/>
            <pc:sldMk cId="3477810046" sldId="392"/>
            <ac:spMk id="2" creationId="{32FAFCB0-4DFC-A88D-46AB-34A6F515297E}"/>
          </ac:spMkLst>
        </pc:spChg>
        <pc:spChg chg="del mod">
          <ac:chgData name="Taylor, Christina Markley (mmt2hg)" userId="ec733df0-76d9-41cf-8bb4-fe92a9485d70" providerId="ADAL" clId="{C9EAB1EE-DCBA-A94C-A06D-D4CF0780D8BB}" dt="2023-10-20T15:19:12.928" v="4584" actId="478"/>
          <ac:spMkLst>
            <pc:docMk/>
            <pc:sldMk cId="3477810046" sldId="392"/>
            <ac:spMk id="5" creationId="{2B83753A-0A76-BF15-8C84-A5CC8B61B6B3}"/>
          </ac:spMkLst>
        </pc:spChg>
        <pc:spChg chg="mod">
          <ac:chgData name="Taylor, Christina Markley (mmt2hg)" userId="ec733df0-76d9-41cf-8bb4-fe92a9485d70" providerId="ADAL" clId="{C9EAB1EE-DCBA-A94C-A06D-D4CF0780D8BB}" dt="2023-10-20T15:17:12.686" v="4385" actId="20577"/>
          <ac:spMkLst>
            <pc:docMk/>
            <pc:sldMk cId="3477810046" sldId="392"/>
            <ac:spMk id="6" creationId="{17EDFFF4-B221-8892-9903-9CB357C9F394}"/>
          </ac:spMkLst>
        </pc:spChg>
        <pc:picChg chg="del">
          <ac:chgData name="Taylor, Christina Markley (mmt2hg)" userId="ec733df0-76d9-41cf-8bb4-fe92a9485d70" providerId="ADAL" clId="{C9EAB1EE-DCBA-A94C-A06D-D4CF0780D8BB}" dt="2023-10-20T15:17:29.457" v="4387" actId="478"/>
          <ac:picMkLst>
            <pc:docMk/>
            <pc:sldMk cId="3477810046" sldId="392"/>
            <ac:picMk id="4" creationId="{26527A84-2C8C-4158-58C0-831D2BC43B06}"/>
          </ac:picMkLst>
        </pc:picChg>
        <pc:picChg chg="add del mod">
          <ac:chgData name="Taylor, Christina Markley (mmt2hg)" userId="ec733df0-76d9-41cf-8bb4-fe92a9485d70" providerId="ADAL" clId="{C9EAB1EE-DCBA-A94C-A06D-D4CF0780D8BB}" dt="2023-10-20T15:58:14.701" v="5480" actId="478"/>
          <ac:picMkLst>
            <pc:docMk/>
            <pc:sldMk cId="3477810046" sldId="392"/>
            <ac:picMk id="7" creationId="{E1590A7F-606A-E1CD-238E-63AD2D6D6D6F}"/>
          </ac:picMkLst>
        </pc:picChg>
        <pc:picChg chg="add mod">
          <ac:chgData name="Taylor, Christina Markley (mmt2hg)" userId="ec733df0-76d9-41cf-8bb4-fe92a9485d70" providerId="ADAL" clId="{C9EAB1EE-DCBA-A94C-A06D-D4CF0780D8BB}" dt="2023-10-20T15:58:39.059" v="5485" actId="14100"/>
          <ac:picMkLst>
            <pc:docMk/>
            <pc:sldMk cId="3477810046" sldId="392"/>
            <ac:picMk id="9" creationId="{48E537BA-19B8-5E92-2484-B82BC4D8450F}"/>
          </ac:picMkLst>
        </pc:picChg>
      </pc:sldChg>
      <pc:sldChg chg="addSp delSp modSp add mod modNotesTx">
        <pc:chgData name="Taylor, Christina Markley (mmt2hg)" userId="ec733df0-76d9-41cf-8bb4-fe92a9485d70" providerId="ADAL" clId="{C9EAB1EE-DCBA-A94C-A06D-D4CF0780D8BB}" dt="2023-10-26T20:00:49.300" v="25969" actId="20577"/>
        <pc:sldMkLst>
          <pc:docMk/>
          <pc:sldMk cId="1801167913" sldId="393"/>
        </pc:sldMkLst>
        <pc:spChg chg="mod">
          <ac:chgData name="Taylor, Christina Markley (mmt2hg)" userId="ec733df0-76d9-41cf-8bb4-fe92a9485d70" providerId="ADAL" clId="{C9EAB1EE-DCBA-A94C-A06D-D4CF0780D8BB}" dt="2023-10-20T15:53:55.527" v="5236"/>
          <ac:spMkLst>
            <pc:docMk/>
            <pc:sldMk cId="1801167913" sldId="393"/>
            <ac:spMk id="2" creationId="{32FAFCB0-4DFC-A88D-46AB-34A6F515297E}"/>
          </ac:spMkLst>
        </pc:spChg>
        <pc:spChg chg="mod">
          <ac:chgData name="Taylor, Christina Markley (mmt2hg)" userId="ec733df0-76d9-41cf-8bb4-fe92a9485d70" providerId="ADAL" clId="{C9EAB1EE-DCBA-A94C-A06D-D4CF0780D8BB}" dt="2023-10-20T15:20:38.927" v="4715" actId="20577"/>
          <ac:spMkLst>
            <pc:docMk/>
            <pc:sldMk cId="1801167913" sldId="393"/>
            <ac:spMk id="6" creationId="{17EDFFF4-B221-8892-9903-9CB357C9F394}"/>
          </ac:spMkLst>
        </pc:spChg>
        <pc:spChg chg="add mod">
          <ac:chgData name="Taylor, Christina Markley (mmt2hg)" userId="ec733df0-76d9-41cf-8bb4-fe92a9485d70" providerId="ADAL" clId="{C9EAB1EE-DCBA-A94C-A06D-D4CF0780D8BB}" dt="2023-10-20T15:55:23.899" v="5393" actId="20577"/>
          <ac:spMkLst>
            <pc:docMk/>
            <pc:sldMk cId="1801167913" sldId="393"/>
            <ac:spMk id="8" creationId="{9A2136D9-E042-3175-B6DB-90FB611799E4}"/>
          </ac:spMkLst>
        </pc:spChg>
        <pc:picChg chg="add del mod">
          <ac:chgData name="Taylor, Christina Markley (mmt2hg)" userId="ec733df0-76d9-41cf-8bb4-fe92a9485d70" providerId="ADAL" clId="{C9EAB1EE-DCBA-A94C-A06D-D4CF0780D8BB}" dt="2023-10-20T15:59:22.834" v="5487" actId="478"/>
          <ac:picMkLst>
            <pc:docMk/>
            <pc:sldMk cId="1801167913" sldId="393"/>
            <ac:picMk id="4" creationId="{6282E3F7-DF3E-8CAB-C06B-52020F6D81AD}"/>
          </ac:picMkLst>
        </pc:picChg>
        <pc:picChg chg="del">
          <ac:chgData name="Taylor, Christina Markley (mmt2hg)" userId="ec733df0-76d9-41cf-8bb4-fe92a9485d70" providerId="ADAL" clId="{C9EAB1EE-DCBA-A94C-A06D-D4CF0780D8BB}" dt="2023-10-20T15:20:55.423" v="4717" actId="478"/>
          <ac:picMkLst>
            <pc:docMk/>
            <pc:sldMk cId="1801167913" sldId="393"/>
            <ac:picMk id="7" creationId="{E1590A7F-606A-E1CD-238E-63AD2D6D6D6F}"/>
          </ac:picMkLst>
        </pc:picChg>
        <pc:picChg chg="add mod">
          <ac:chgData name="Taylor, Christina Markley (mmt2hg)" userId="ec733df0-76d9-41cf-8bb4-fe92a9485d70" providerId="ADAL" clId="{C9EAB1EE-DCBA-A94C-A06D-D4CF0780D8BB}" dt="2023-10-20T15:59:39.379" v="5493" actId="1076"/>
          <ac:picMkLst>
            <pc:docMk/>
            <pc:sldMk cId="1801167913" sldId="393"/>
            <ac:picMk id="11" creationId="{9D9666FF-D3D1-B1E6-B2E1-4DAFE94F3480}"/>
          </ac:picMkLst>
        </pc:picChg>
      </pc:sldChg>
      <pc:sldChg chg="addSp delSp modSp add mod ord modNotesTx">
        <pc:chgData name="Taylor, Christina Markley (mmt2hg)" userId="ec733df0-76d9-41cf-8bb4-fe92a9485d70" providerId="ADAL" clId="{C9EAB1EE-DCBA-A94C-A06D-D4CF0780D8BB}" dt="2023-10-26T20:00:53.933" v="25970" actId="20577"/>
        <pc:sldMkLst>
          <pc:docMk/>
          <pc:sldMk cId="4197556888" sldId="394"/>
        </pc:sldMkLst>
        <pc:spChg chg="mod">
          <ac:chgData name="Taylor, Christina Markley (mmt2hg)" userId="ec733df0-76d9-41cf-8bb4-fe92a9485d70" providerId="ADAL" clId="{C9EAB1EE-DCBA-A94C-A06D-D4CF0780D8BB}" dt="2023-10-25T17:00:05.846" v="24229" actId="20577"/>
          <ac:spMkLst>
            <pc:docMk/>
            <pc:sldMk cId="4197556888" sldId="394"/>
            <ac:spMk id="2" creationId="{32FAFCB0-4DFC-A88D-46AB-34A6F515297E}"/>
          </ac:spMkLst>
        </pc:spChg>
        <pc:spChg chg="mod">
          <ac:chgData name="Taylor, Christina Markley (mmt2hg)" userId="ec733df0-76d9-41cf-8bb4-fe92a9485d70" providerId="ADAL" clId="{C9EAB1EE-DCBA-A94C-A06D-D4CF0780D8BB}" dt="2023-10-20T15:56:31.196" v="5465" actId="20577"/>
          <ac:spMkLst>
            <pc:docMk/>
            <pc:sldMk cId="4197556888" sldId="394"/>
            <ac:spMk id="6" creationId="{17EDFFF4-B221-8892-9903-9CB357C9F394}"/>
          </ac:spMkLst>
        </pc:spChg>
        <pc:spChg chg="mod">
          <ac:chgData name="Taylor, Christina Markley (mmt2hg)" userId="ec733df0-76d9-41cf-8bb4-fe92a9485d70" providerId="ADAL" clId="{C9EAB1EE-DCBA-A94C-A06D-D4CF0780D8BB}" dt="2023-10-20T16:00:33.374" v="5499" actId="164"/>
          <ac:spMkLst>
            <pc:docMk/>
            <pc:sldMk cId="4197556888" sldId="394"/>
            <ac:spMk id="12" creationId="{3E850EBC-64B1-B104-590F-F34F30D7178E}"/>
          </ac:spMkLst>
        </pc:spChg>
        <pc:grpChg chg="add mod">
          <ac:chgData name="Taylor, Christina Markley (mmt2hg)" userId="ec733df0-76d9-41cf-8bb4-fe92a9485d70" providerId="ADAL" clId="{C9EAB1EE-DCBA-A94C-A06D-D4CF0780D8BB}" dt="2023-10-20T16:00:57.985" v="5502" actId="1076"/>
          <ac:grpSpMkLst>
            <pc:docMk/>
            <pc:sldMk cId="4197556888" sldId="394"/>
            <ac:grpSpMk id="9" creationId="{6B8564D6-2A0F-1015-3200-79C90E151932}"/>
          </ac:grpSpMkLst>
        </pc:grpChg>
        <pc:picChg chg="add del mod">
          <ac:chgData name="Taylor, Christina Markley (mmt2hg)" userId="ec733df0-76d9-41cf-8bb4-fe92a9485d70" providerId="ADAL" clId="{C9EAB1EE-DCBA-A94C-A06D-D4CF0780D8BB}" dt="2023-10-20T15:59:49.184" v="5494" actId="478"/>
          <ac:picMkLst>
            <pc:docMk/>
            <pc:sldMk cId="4197556888" sldId="394"/>
            <ac:picMk id="4" creationId="{DF7AAC0E-D9BC-425C-1A95-820B6319364E}"/>
          </ac:picMkLst>
        </pc:picChg>
        <pc:picChg chg="del">
          <ac:chgData name="Taylor, Christina Markley (mmt2hg)" userId="ec733df0-76d9-41cf-8bb4-fe92a9485d70" providerId="ADAL" clId="{C9EAB1EE-DCBA-A94C-A06D-D4CF0780D8BB}" dt="2023-10-20T15:56:51.913" v="5468" actId="478"/>
          <ac:picMkLst>
            <pc:docMk/>
            <pc:sldMk cId="4197556888" sldId="394"/>
            <ac:picMk id="7" creationId="{E1590A7F-606A-E1CD-238E-63AD2D6D6D6F}"/>
          </ac:picMkLst>
        </pc:picChg>
        <pc:picChg chg="add mod">
          <ac:chgData name="Taylor, Christina Markley (mmt2hg)" userId="ec733df0-76d9-41cf-8bb4-fe92a9485d70" providerId="ADAL" clId="{C9EAB1EE-DCBA-A94C-A06D-D4CF0780D8BB}" dt="2023-10-20T16:00:33.374" v="5499" actId="164"/>
          <ac:picMkLst>
            <pc:docMk/>
            <pc:sldMk cId="4197556888" sldId="394"/>
            <ac:picMk id="8" creationId="{C0DE2B08-DFBB-7B03-B1BD-FF80D70EE5BB}"/>
          </ac:picMkLst>
        </pc:picChg>
      </pc:sldChg>
      <pc:sldChg chg="addSp delSp modSp add del mod ord modNotesTx">
        <pc:chgData name="Taylor, Christina Markley (mmt2hg)" userId="ec733df0-76d9-41cf-8bb4-fe92a9485d70" providerId="ADAL" clId="{C9EAB1EE-DCBA-A94C-A06D-D4CF0780D8BB}" dt="2023-10-26T20:01:04.070" v="25972" actId="20577"/>
        <pc:sldMkLst>
          <pc:docMk/>
          <pc:sldMk cId="1194140600" sldId="395"/>
        </pc:sldMkLst>
        <pc:spChg chg="mod">
          <ac:chgData name="Taylor, Christina Markley (mmt2hg)" userId="ec733df0-76d9-41cf-8bb4-fe92a9485d70" providerId="ADAL" clId="{C9EAB1EE-DCBA-A94C-A06D-D4CF0780D8BB}" dt="2023-10-21T15:36:57.484" v="16795" actId="20577"/>
          <ac:spMkLst>
            <pc:docMk/>
            <pc:sldMk cId="1194140600" sldId="395"/>
            <ac:spMk id="6" creationId="{17EDFFF4-B221-8892-9903-9CB357C9F394}"/>
          </ac:spMkLst>
        </pc:spChg>
        <pc:spChg chg="mod topLvl">
          <ac:chgData name="Taylor, Christina Markley (mmt2hg)" userId="ec733df0-76d9-41cf-8bb4-fe92a9485d70" providerId="ADAL" clId="{C9EAB1EE-DCBA-A94C-A06D-D4CF0780D8BB}" dt="2023-10-20T16:07:04.186" v="5863" actId="164"/>
          <ac:spMkLst>
            <pc:docMk/>
            <pc:sldMk cId="1194140600" sldId="395"/>
            <ac:spMk id="7" creationId="{4E1B64D3-5EAD-9637-A4C1-CD9F4B743457}"/>
          </ac:spMkLst>
        </pc:spChg>
        <pc:spChg chg="add del mod">
          <ac:chgData name="Taylor, Christina Markley (mmt2hg)" userId="ec733df0-76d9-41cf-8bb4-fe92a9485d70" providerId="ADAL" clId="{C9EAB1EE-DCBA-A94C-A06D-D4CF0780D8BB}" dt="2023-10-20T16:11:56.408" v="5897" actId="478"/>
          <ac:spMkLst>
            <pc:docMk/>
            <pc:sldMk cId="1194140600" sldId="395"/>
            <ac:spMk id="12" creationId="{162A93A1-5AC0-DBF1-9EED-A05EA1BF1B6E}"/>
          </ac:spMkLst>
        </pc:spChg>
        <pc:spChg chg="add mod">
          <ac:chgData name="Taylor, Christina Markley (mmt2hg)" userId="ec733df0-76d9-41cf-8bb4-fe92a9485d70" providerId="ADAL" clId="{C9EAB1EE-DCBA-A94C-A06D-D4CF0780D8BB}" dt="2023-10-21T15:28:24.698" v="16688" actId="313"/>
          <ac:spMkLst>
            <pc:docMk/>
            <pc:sldMk cId="1194140600" sldId="395"/>
            <ac:spMk id="13" creationId="{97009D28-924A-0C1F-8EAE-E82A65D6C9DD}"/>
          </ac:spMkLst>
        </pc:spChg>
        <pc:grpChg chg="add del mod">
          <ac:chgData name="Taylor, Christina Markley (mmt2hg)" userId="ec733df0-76d9-41cf-8bb4-fe92a9485d70" providerId="ADAL" clId="{C9EAB1EE-DCBA-A94C-A06D-D4CF0780D8BB}" dt="2023-10-20T16:06:22.847" v="5855" actId="478"/>
          <ac:grpSpMkLst>
            <pc:docMk/>
            <pc:sldMk cId="1194140600" sldId="395"/>
            <ac:grpSpMk id="3" creationId="{9DA1CD64-793E-2656-03A4-7BE9F19C567F}"/>
          </ac:grpSpMkLst>
        </pc:grpChg>
        <pc:grpChg chg="del">
          <ac:chgData name="Taylor, Christina Markley (mmt2hg)" userId="ec733df0-76d9-41cf-8bb4-fe92a9485d70" providerId="ADAL" clId="{C9EAB1EE-DCBA-A94C-A06D-D4CF0780D8BB}" dt="2023-10-20T16:06:02.701" v="5853" actId="478"/>
          <ac:grpSpMkLst>
            <pc:docMk/>
            <pc:sldMk cId="1194140600" sldId="395"/>
            <ac:grpSpMk id="5" creationId="{AA6A78C7-4FDA-3AF1-43FB-AB5CAC8C49D6}"/>
          </ac:grpSpMkLst>
        </pc:grpChg>
        <pc:grpChg chg="add mod">
          <ac:chgData name="Taylor, Christina Markley (mmt2hg)" userId="ec733df0-76d9-41cf-8bb4-fe92a9485d70" providerId="ADAL" clId="{C9EAB1EE-DCBA-A94C-A06D-D4CF0780D8BB}" dt="2023-10-20T17:18:34.834" v="7518" actId="1076"/>
          <ac:grpSpMkLst>
            <pc:docMk/>
            <pc:sldMk cId="1194140600" sldId="395"/>
            <ac:grpSpMk id="11" creationId="{64A8E154-CB5E-41DB-9F8A-1484731CA316}"/>
          </ac:grpSpMkLst>
        </pc:grpChg>
        <pc:picChg chg="del mod topLvl">
          <ac:chgData name="Taylor, Christina Markley (mmt2hg)" userId="ec733df0-76d9-41cf-8bb4-fe92a9485d70" providerId="ADAL" clId="{C9EAB1EE-DCBA-A94C-A06D-D4CF0780D8BB}" dt="2023-10-20T16:06:22.847" v="5855" actId="478"/>
          <ac:picMkLst>
            <pc:docMk/>
            <pc:sldMk cId="1194140600" sldId="395"/>
            <ac:picMk id="8" creationId="{37013441-3228-7FE0-B45C-01E3E4A14552}"/>
          </ac:picMkLst>
        </pc:picChg>
        <pc:picChg chg="add mod">
          <ac:chgData name="Taylor, Christina Markley (mmt2hg)" userId="ec733df0-76d9-41cf-8bb4-fe92a9485d70" providerId="ADAL" clId="{C9EAB1EE-DCBA-A94C-A06D-D4CF0780D8BB}" dt="2023-10-20T16:07:04.186" v="5863" actId="164"/>
          <ac:picMkLst>
            <pc:docMk/>
            <pc:sldMk cId="1194140600" sldId="395"/>
            <ac:picMk id="9" creationId="{FCC479EA-3AEB-8E7F-8783-AB9E624CA2D2}"/>
          </ac:picMkLst>
        </pc:picChg>
      </pc:sldChg>
      <pc:sldChg chg="delSp modSp add del mod">
        <pc:chgData name="Taylor, Christina Markley (mmt2hg)" userId="ec733df0-76d9-41cf-8bb4-fe92a9485d70" providerId="ADAL" clId="{C9EAB1EE-DCBA-A94C-A06D-D4CF0780D8BB}" dt="2023-10-20T16:12:43.881" v="5906" actId="2696"/>
        <pc:sldMkLst>
          <pc:docMk/>
          <pc:sldMk cId="3828138023" sldId="396"/>
        </pc:sldMkLst>
        <pc:spChg chg="mod">
          <ac:chgData name="Taylor, Christina Markley (mmt2hg)" userId="ec733df0-76d9-41cf-8bb4-fe92a9485d70" providerId="ADAL" clId="{C9EAB1EE-DCBA-A94C-A06D-D4CF0780D8BB}" dt="2023-10-20T16:12:00.684" v="5898" actId="20577"/>
          <ac:spMkLst>
            <pc:docMk/>
            <pc:sldMk cId="3828138023" sldId="396"/>
            <ac:spMk id="6" creationId="{17EDFFF4-B221-8892-9903-9CB357C9F394}"/>
          </ac:spMkLst>
        </pc:spChg>
        <pc:spChg chg="del mod">
          <ac:chgData name="Taylor, Christina Markley (mmt2hg)" userId="ec733df0-76d9-41cf-8bb4-fe92a9485d70" providerId="ADAL" clId="{C9EAB1EE-DCBA-A94C-A06D-D4CF0780D8BB}" dt="2023-10-20T16:12:32.397" v="5903" actId="21"/>
          <ac:spMkLst>
            <pc:docMk/>
            <pc:sldMk cId="3828138023" sldId="396"/>
            <ac:spMk id="12" creationId="{162A93A1-5AC0-DBF1-9EED-A05EA1BF1B6E}"/>
          </ac:spMkLst>
        </pc:spChg>
      </pc:sldChg>
      <pc:sldChg chg="add del">
        <pc:chgData name="Taylor, Christina Markley (mmt2hg)" userId="ec733df0-76d9-41cf-8bb4-fe92a9485d70" providerId="ADAL" clId="{C9EAB1EE-DCBA-A94C-A06D-D4CF0780D8BB}" dt="2023-10-20T16:07:42.709" v="5867" actId="2696"/>
        <pc:sldMkLst>
          <pc:docMk/>
          <pc:sldMk cId="4201872643" sldId="396"/>
        </pc:sldMkLst>
      </pc:sldChg>
      <pc:sldChg chg="addSp delSp modSp add mod modNotesTx">
        <pc:chgData name="Taylor, Christina Markley (mmt2hg)" userId="ec733df0-76d9-41cf-8bb4-fe92a9485d70" providerId="ADAL" clId="{C9EAB1EE-DCBA-A94C-A06D-D4CF0780D8BB}" dt="2023-10-26T20:01:09.898" v="25973" actId="20577"/>
        <pc:sldMkLst>
          <pc:docMk/>
          <pc:sldMk cId="3733196015" sldId="397"/>
        </pc:sldMkLst>
        <pc:spChg chg="add mod">
          <ac:chgData name="Taylor, Christina Markley (mmt2hg)" userId="ec733df0-76d9-41cf-8bb4-fe92a9485d70" providerId="ADAL" clId="{C9EAB1EE-DCBA-A94C-A06D-D4CF0780D8BB}" dt="2023-10-20T16:57:48.254" v="6750" actId="1076"/>
          <ac:spMkLst>
            <pc:docMk/>
            <pc:sldMk cId="3733196015" sldId="397"/>
            <ac:spMk id="2" creationId="{A98F15EC-9844-F7FB-4333-E2F84D98D422}"/>
          </ac:spMkLst>
        </pc:spChg>
        <pc:spChg chg="add del mod">
          <ac:chgData name="Taylor, Christina Markley (mmt2hg)" userId="ec733df0-76d9-41cf-8bb4-fe92a9485d70" providerId="ADAL" clId="{C9EAB1EE-DCBA-A94C-A06D-D4CF0780D8BB}" dt="2023-10-20T18:23:53.751" v="7764" actId="21"/>
          <ac:spMkLst>
            <pc:docMk/>
            <pc:sldMk cId="3733196015" sldId="397"/>
            <ac:spMk id="3" creationId="{ABB8FD57-AD43-D838-5483-898A3EB969BF}"/>
          </ac:spMkLst>
        </pc:spChg>
        <pc:spChg chg="add mod">
          <ac:chgData name="Taylor, Christina Markley (mmt2hg)" userId="ec733df0-76d9-41cf-8bb4-fe92a9485d70" providerId="ADAL" clId="{C9EAB1EE-DCBA-A94C-A06D-D4CF0780D8BB}" dt="2023-10-20T16:58:19.478" v="6758" actId="14100"/>
          <ac:spMkLst>
            <pc:docMk/>
            <pc:sldMk cId="3733196015" sldId="397"/>
            <ac:spMk id="4" creationId="{1B64E80D-CA09-80C8-395C-456DDF8AF1B2}"/>
          </ac:spMkLst>
        </pc:spChg>
        <pc:spChg chg="del">
          <ac:chgData name="Taylor, Christina Markley (mmt2hg)" userId="ec733df0-76d9-41cf-8bb4-fe92a9485d70" providerId="ADAL" clId="{C9EAB1EE-DCBA-A94C-A06D-D4CF0780D8BB}" dt="2023-10-20T16:30:02.794" v="6735" actId="478"/>
          <ac:spMkLst>
            <pc:docMk/>
            <pc:sldMk cId="3733196015" sldId="397"/>
            <ac:spMk id="6" creationId="{17EDFFF4-B221-8892-9903-9CB357C9F394}"/>
          </ac:spMkLst>
        </pc:spChg>
        <pc:spChg chg="add del">
          <ac:chgData name="Taylor, Christina Markley (mmt2hg)" userId="ec733df0-76d9-41cf-8bb4-fe92a9485d70" providerId="ADAL" clId="{C9EAB1EE-DCBA-A94C-A06D-D4CF0780D8BB}" dt="2023-10-20T16:29:24.348" v="6670" actId="478"/>
          <ac:spMkLst>
            <pc:docMk/>
            <pc:sldMk cId="3733196015" sldId="397"/>
            <ac:spMk id="8" creationId="{48406B96-2730-C4B3-476A-50C76738785C}"/>
          </ac:spMkLst>
        </pc:spChg>
        <pc:spChg chg="add mod">
          <ac:chgData name="Taylor, Christina Markley (mmt2hg)" userId="ec733df0-76d9-41cf-8bb4-fe92a9485d70" providerId="ADAL" clId="{C9EAB1EE-DCBA-A94C-A06D-D4CF0780D8BB}" dt="2023-10-21T15:28:38.020" v="16704" actId="20577"/>
          <ac:spMkLst>
            <pc:docMk/>
            <pc:sldMk cId="3733196015" sldId="397"/>
            <ac:spMk id="12" creationId="{92A90C85-E098-FB27-0353-AFA887AAA4EF}"/>
          </ac:spMkLst>
        </pc:spChg>
        <pc:spChg chg="add del mod">
          <ac:chgData name="Taylor, Christina Markley (mmt2hg)" userId="ec733df0-76d9-41cf-8bb4-fe92a9485d70" providerId="ADAL" clId="{C9EAB1EE-DCBA-A94C-A06D-D4CF0780D8BB}" dt="2023-10-20T17:03:19.103" v="6894" actId="11529"/>
          <ac:spMkLst>
            <pc:docMk/>
            <pc:sldMk cId="3733196015" sldId="397"/>
            <ac:spMk id="13" creationId="{E986928C-F94B-3DAC-28BF-0FF1A08AB00F}"/>
          </ac:spMkLst>
        </pc:spChg>
        <pc:grpChg chg="mod">
          <ac:chgData name="Taylor, Christina Markley (mmt2hg)" userId="ec733df0-76d9-41cf-8bb4-fe92a9485d70" providerId="ADAL" clId="{C9EAB1EE-DCBA-A94C-A06D-D4CF0780D8BB}" dt="2023-10-20T16:57:34.596" v="6749" actId="1076"/>
          <ac:grpSpMkLst>
            <pc:docMk/>
            <pc:sldMk cId="3733196015" sldId="397"/>
            <ac:grpSpMk id="11" creationId="{64A8E154-CB5E-41DB-9F8A-1484731CA316}"/>
          </ac:grpSpMkLst>
        </pc:grpChg>
      </pc:sldChg>
      <pc:sldChg chg="addSp delSp modSp add del mod">
        <pc:chgData name="Taylor, Christina Markley (mmt2hg)" userId="ec733df0-76d9-41cf-8bb4-fe92a9485d70" providerId="ADAL" clId="{C9EAB1EE-DCBA-A94C-A06D-D4CF0780D8BB}" dt="2023-10-20T16:59:07.368" v="6770" actId="2696"/>
        <pc:sldMkLst>
          <pc:docMk/>
          <pc:sldMk cId="2588955294" sldId="398"/>
        </pc:sldMkLst>
        <pc:spChg chg="mod">
          <ac:chgData name="Taylor, Christina Markley (mmt2hg)" userId="ec733df0-76d9-41cf-8bb4-fe92a9485d70" providerId="ADAL" clId="{C9EAB1EE-DCBA-A94C-A06D-D4CF0780D8BB}" dt="2023-10-20T16:22:26.202" v="6248" actId="14100"/>
          <ac:spMkLst>
            <pc:docMk/>
            <pc:sldMk cId="2588955294" sldId="398"/>
            <ac:spMk id="2" creationId="{A98F15EC-9844-F7FB-4333-E2F84D98D422}"/>
          </ac:spMkLst>
        </pc:spChg>
        <pc:spChg chg="add del mod">
          <ac:chgData name="Taylor, Christina Markley (mmt2hg)" userId="ec733df0-76d9-41cf-8bb4-fe92a9485d70" providerId="ADAL" clId="{C9EAB1EE-DCBA-A94C-A06D-D4CF0780D8BB}" dt="2023-10-20T16:22:00.117" v="6242" actId="478"/>
          <ac:spMkLst>
            <pc:docMk/>
            <pc:sldMk cId="2588955294" sldId="398"/>
            <ac:spMk id="3" creationId="{A33025F2-AB6C-79A7-0673-AD090D0BAF5E}"/>
          </ac:spMkLst>
        </pc:spChg>
        <pc:grpChg chg="mod">
          <ac:chgData name="Taylor, Christina Markley (mmt2hg)" userId="ec733df0-76d9-41cf-8bb4-fe92a9485d70" providerId="ADAL" clId="{C9EAB1EE-DCBA-A94C-A06D-D4CF0780D8BB}" dt="2023-10-20T16:21:50.452" v="6238" actId="1076"/>
          <ac:grpSpMkLst>
            <pc:docMk/>
            <pc:sldMk cId="2588955294" sldId="398"/>
            <ac:grpSpMk id="11" creationId="{64A8E154-CB5E-41DB-9F8A-1484731CA316}"/>
          </ac:grpSpMkLst>
        </pc:grpChg>
      </pc:sldChg>
      <pc:sldChg chg="new del">
        <pc:chgData name="Taylor, Christina Markley (mmt2hg)" userId="ec733df0-76d9-41cf-8bb4-fe92a9485d70" providerId="ADAL" clId="{C9EAB1EE-DCBA-A94C-A06D-D4CF0780D8BB}" dt="2023-10-20T16:18:14.383" v="6162" actId="2696"/>
        <pc:sldMkLst>
          <pc:docMk/>
          <pc:sldMk cId="3331806646" sldId="398"/>
        </pc:sldMkLst>
      </pc:sldChg>
      <pc:sldChg chg="delSp modSp add del mod">
        <pc:chgData name="Taylor, Christina Markley (mmt2hg)" userId="ec733df0-76d9-41cf-8bb4-fe92a9485d70" providerId="ADAL" clId="{C9EAB1EE-DCBA-A94C-A06D-D4CF0780D8BB}" dt="2023-10-20T17:03:48.112" v="6898" actId="2696"/>
        <pc:sldMkLst>
          <pc:docMk/>
          <pc:sldMk cId="845966473" sldId="399"/>
        </pc:sldMkLst>
        <pc:spChg chg="del mod">
          <ac:chgData name="Taylor, Christina Markley (mmt2hg)" userId="ec733df0-76d9-41cf-8bb4-fe92a9485d70" providerId="ADAL" clId="{C9EAB1EE-DCBA-A94C-A06D-D4CF0780D8BB}" dt="2023-10-20T17:03:33.411" v="6895" actId="21"/>
          <ac:spMkLst>
            <pc:docMk/>
            <pc:sldMk cId="845966473" sldId="399"/>
            <ac:spMk id="2" creationId="{A98F15EC-9844-F7FB-4333-E2F84D98D422}"/>
          </ac:spMkLst>
        </pc:spChg>
      </pc:sldChg>
      <pc:sldChg chg="delSp modSp add del mod">
        <pc:chgData name="Taylor, Christina Markley (mmt2hg)" userId="ec733df0-76d9-41cf-8bb4-fe92a9485d70" providerId="ADAL" clId="{C9EAB1EE-DCBA-A94C-A06D-D4CF0780D8BB}" dt="2023-10-20T17:03:48.112" v="6898" actId="2696"/>
        <pc:sldMkLst>
          <pc:docMk/>
          <pc:sldMk cId="1180650419" sldId="400"/>
        </pc:sldMkLst>
        <pc:spChg chg="del mod">
          <ac:chgData name="Taylor, Christina Markley (mmt2hg)" userId="ec733df0-76d9-41cf-8bb4-fe92a9485d70" providerId="ADAL" clId="{C9EAB1EE-DCBA-A94C-A06D-D4CF0780D8BB}" dt="2023-10-20T17:01:46.696" v="6874" actId="21"/>
          <ac:spMkLst>
            <pc:docMk/>
            <pc:sldMk cId="1180650419" sldId="400"/>
            <ac:spMk id="2" creationId="{A98F15EC-9844-F7FB-4333-E2F84D98D422}"/>
          </ac:spMkLst>
        </pc:spChg>
      </pc:sldChg>
      <pc:sldChg chg="addSp delSp modSp add mod modNotesTx">
        <pc:chgData name="Taylor, Christina Markley (mmt2hg)" userId="ec733df0-76d9-41cf-8bb4-fe92a9485d70" providerId="ADAL" clId="{C9EAB1EE-DCBA-A94C-A06D-D4CF0780D8BB}" dt="2023-10-26T20:01:14.618" v="25974" actId="20577"/>
        <pc:sldMkLst>
          <pc:docMk/>
          <pc:sldMk cId="3434682855" sldId="401"/>
        </pc:sldMkLst>
        <pc:spChg chg="del mod">
          <ac:chgData name="Taylor, Christina Markley (mmt2hg)" userId="ec733df0-76d9-41cf-8bb4-fe92a9485d70" providerId="ADAL" clId="{C9EAB1EE-DCBA-A94C-A06D-D4CF0780D8BB}" dt="2023-10-20T16:59:41.143" v="6817" actId="478"/>
          <ac:spMkLst>
            <pc:docMk/>
            <pc:sldMk cId="3434682855" sldId="401"/>
            <ac:spMk id="2" creationId="{A98F15EC-9844-F7FB-4333-E2F84D98D422}"/>
          </ac:spMkLst>
        </pc:spChg>
        <pc:spChg chg="del">
          <ac:chgData name="Taylor, Christina Markley (mmt2hg)" userId="ec733df0-76d9-41cf-8bb4-fe92a9485d70" providerId="ADAL" clId="{C9EAB1EE-DCBA-A94C-A06D-D4CF0780D8BB}" dt="2023-10-20T16:59:43.522" v="6819" actId="478"/>
          <ac:spMkLst>
            <pc:docMk/>
            <pc:sldMk cId="3434682855" sldId="401"/>
            <ac:spMk id="3" creationId="{ABB8FD57-AD43-D838-5483-898A3EB969BF}"/>
          </ac:spMkLst>
        </pc:spChg>
        <pc:spChg chg="del">
          <ac:chgData name="Taylor, Christina Markley (mmt2hg)" userId="ec733df0-76d9-41cf-8bb4-fe92a9485d70" providerId="ADAL" clId="{C9EAB1EE-DCBA-A94C-A06D-D4CF0780D8BB}" dt="2023-10-20T16:59:42.243" v="6818" actId="478"/>
          <ac:spMkLst>
            <pc:docMk/>
            <pc:sldMk cId="3434682855" sldId="401"/>
            <ac:spMk id="4" creationId="{1B64E80D-CA09-80C8-395C-456DDF8AF1B2}"/>
          </ac:spMkLst>
        </pc:spChg>
        <pc:spChg chg="add mod">
          <ac:chgData name="Taylor, Christina Markley (mmt2hg)" userId="ec733df0-76d9-41cf-8bb4-fe92a9485d70" providerId="ADAL" clId="{C9EAB1EE-DCBA-A94C-A06D-D4CF0780D8BB}" dt="2023-10-20T17:12:39.580" v="7119" actId="1076"/>
          <ac:spMkLst>
            <pc:docMk/>
            <pc:sldMk cId="3434682855" sldId="401"/>
            <ac:spMk id="5" creationId="{264D6F1B-4B4B-F0A7-A6E4-2493C04B1E51}"/>
          </ac:spMkLst>
        </pc:spChg>
        <pc:spChg chg="add del mod">
          <ac:chgData name="Taylor, Christina Markley (mmt2hg)" userId="ec733df0-76d9-41cf-8bb4-fe92a9485d70" providerId="ADAL" clId="{C9EAB1EE-DCBA-A94C-A06D-D4CF0780D8BB}" dt="2023-10-20T17:12:43.274" v="7120" actId="478"/>
          <ac:spMkLst>
            <pc:docMk/>
            <pc:sldMk cId="3434682855" sldId="401"/>
            <ac:spMk id="6" creationId="{53AC8F68-599E-7BC1-FD3E-56BA68936C3D}"/>
          </ac:spMkLst>
        </pc:spChg>
        <pc:spChg chg="mod">
          <ac:chgData name="Taylor, Christina Markley (mmt2hg)" userId="ec733df0-76d9-41cf-8bb4-fe92a9485d70" providerId="ADAL" clId="{C9EAB1EE-DCBA-A94C-A06D-D4CF0780D8BB}" dt="2023-10-20T17:10:34.585" v="7097" actId="166"/>
          <ac:spMkLst>
            <pc:docMk/>
            <pc:sldMk cId="3434682855" sldId="401"/>
            <ac:spMk id="7" creationId="{4E1B64D3-5EAD-9637-A4C1-CD9F4B743457}"/>
          </ac:spMkLst>
        </pc:spChg>
        <pc:spChg chg="mod">
          <ac:chgData name="Taylor, Christina Markley (mmt2hg)" userId="ec733df0-76d9-41cf-8bb4-fe92a9485d70" providerId="ADAL" clId="{C9EAB1EE-DCBA-A94C-A06D-D4CF0780D8BB}" dt="2023-10-26T02:37:14.067" v="25857" actId="20577"/>
          <ac:spMkLst>
            <pc:docMk/>
            <pc:sldMk cId="3434682855" sldId="401"/>
            <ac:spMk id="12" creationId="{92A90C85-E098-FB27-0353-AFA887AAA4EF}"/>
          </ac:spMkLst>
        </pc:spChg>
        <pc:spChg chg="add mod">
          <ac:chgData name="Taylor, Christina Markley (mmt2hg)" userId="ec733df0-76d9-41cf-8bb4-fe92a9485d70" providerId="ADAL" clId="{C9EAB1EE-DCBA-A94C-A06D-D4CF0780D8BB}" dt="2023-10-20T17:12:15.808" v="7116" actId="1076"/>
          <ac:spMkLst>
            <pc:docMk/>
            <pc:sldMk cId="3434682855" sldId="401"/>
            <ac:spMk id="17" creationId="{AECB8F0C-8623-0DF4-1077-15E4E44C2DFB}"/>
          </ac:spMkLst>
        </pc:spChg>
        <pc:spChg chg="add del mod">
          <ac:chgData name="Taylor, Christina Markley (mmt2hg)" userId="ec733df0-76d9-41cf-8bb4-fe92a9485d70" providerId="ADAL" clId="{C9EAB1EE-DCBA-A94C-A06D-D4CF0780D8BB}" dt="2023-10-20T17:10:48.011" v="7098" actId="478"/>
          <ac:spMkLst>
            <pc:docMk/>
            <pc:sldMk cId="3434682855" sldId="401"/>
            <ac:spMk id="18" creationId="{CFC41EFF-4CB1-501A-239F-23D41C4A7141}"/>
          </ac:spMkLst>
        </pc:spChg>
        <pc:spChg chg="add del">
          <ac:chgData name="Taylor, Christina Markley (mmt2hg)" userId="ec733df0-76d9-41cf-8bb4-fe92a9485d70" providerId="ADAL" clId="{C9EAB1EE-DCBA-A94C-A06D-D4CF0780D8BB}" dt="2023-10-20T18:23:40.092" v="7759" actId="22"/>
          <ac:spMkLst>
            <pc:docMk/>
            <pc:sldMk cId="3434682855" sldId="401"/>
            <ac:spMk id="31" creationId="{28B5C5FD-91A1-2635-ABE1-2C0C83C13355}"/>
          </ac:spMkLst>
        </pc:spChg>
        <pc:spChg chg="add mod">
          <ac:chgData name="Taylor, Christina Markley (mmt2hg)" userId="ec733df0-76d9-41cf-8bb4-fe92a9485d70" providerId="ADAL" clId="{C9EAB1EE-DCBA-A94C-A06D-D4CF0780D8BB}" dt="2023-10-20T18:24:24.662" v="7771" actId="14100"/>
          <ac:spMkLst>
            <pc:docMk/>
            <pc:sldMk cId="3434682855" sldId="401"/>
            <ac:spMk id="32" creationId="{7C0FF349-7B0E-04D9-1894-C9592FDD0B21}"/>
          </ac:spMkLst>
        </pc:spChg>
        <pc:grpChg chg="add del mod">
          <ac:chgData name="Taylor, Christina Markley (mmt2hg)" userId="ec733df0-76d9-41cf-8bb4-fe92a9485d70" providerId="ADAL" clId="{C9EAB1EE-DCBA-A94C-A06D-D4CF0780D8BB}" dt="2023-10-20T17:10:20.303" v="7095" actId="1076"/>
          <ac:grpSpMkLst>
            <pc:docMk/>
            <pc:sldMk cId="3434682855" sldId="401"/>
            <ac:grpSpMk id="11" creationId="{64A8E154-CB5E-41DB-9F8A-1484731CA316}"/>
          </ac:grpSpMkLst>
        </pc:grpChg>
        <pc:picChg chg="add mod">
          <ac:chgData name="Taylor, Christina Markley (mmt2hg)" userId="ec733df0-76d9-41cf-8bb4-fe92a9485d70" providerId="ADAL" clId="{C9EAB1EE-DCBA-A94C-A06D-D4CF0780D8BB}" dt="2023-10-20T17:06:53.259" v="7040"/>
          <ac:picMkLst>
            <pc:docMk/>
            <pc:sldMk cId="3434682855" sldId="401"/>
            <ac:picMk id="8" creationId="{BB803629-9B94-9B89-0FF3-FD53E9345106}"/>
          </ac:picMkLst>
        </pc:picChg>
        <pc:picChg chg="mod">
          <ac:chgData name="Taylor, Christina Markley (mmt2hg)" userId="ec733df0-76d9-41cf-8bb4-fe92a9485d70" providerId="ADAL" clId="{C9EAB1EE-DCBA-A94C-A06D-D4CF0780D8BB}" dt="2023-10-20T17:10:30.352" v="7096" actId="167"/>
          <ac:picMkLst>
            <pc:docMk/>
            <pc:sldMk cId="3434682855" sldId="401"/>
            <ac:picMk id="9" creationId="{FCC479EA-3AEB-8E7F-8783-AB9E624CA2D2}"/>
          </ac:picMkLst>
        </pc:picChg>
        <pc:picChg chg="add del mod">
          <ac:chgData name="Taylor, Christina Markley (mmt2hg)" userId="ec733df0-76d9-41cf-8bb4-fe92a9485d70" providerId="ADAL" clId="{C9EAB1EE-DCBA-A94C-A06D-D4CF0780D8BB}" dt="2023-10-20T17:08:34.704" v="7053" actId="478"/>
          <ac:picMkLst>
            <pc:docMk/>
            <pc:sldMk cId="3434682855" sldId="401"/>
            <ac:picMk id="13" creationId="{AE115285-5FD3-5ECF-D2CE-7183D4C661AE}"/>
          </ac:picMkLst>
        </pc:picChg>
        <pc:picChg chg="add del mod">
          <ac:chgData name="Taylor, Christina Markley (mmt2hg)" userId="ec733df0-76d9-41cf-8bb4-fe92a9485d70" providerId="ADAL" clId="{C9EAB1EE-DCBA-A94C-A06D-D4CF0780D8BB}" dt="2023-10-20T17:08:40.948" v="7054" actId="478"/>
          <ac:picMkLst>
            <pc:docMk/>
            <pc:sldMk cId="3434682855" sldId="401"/>
            <ac:picMk id="14" creationId="{BE563E46-30F8-AE32-1F77-3392E6595B3D}"/>
          </ac:picMkLst>
        </pc:picChg>
        <pc:picChg chg="add del mod">
          <ac:chgData name="Taylor, Christina Markley (mmt2hg)" userId="ec733df0-76d9-41cf-8bb4-fe92a9485d70" providerId="ADAL" clId="{C9EAB1EE-DCBA-A94C-A06D-D4CF0780D8BB}" dt="2023-10-20T17:08:29.455" v="7050" actId="478"/>
          <ac:picMkLst>
            <pc:docMk/>
            <pc:sldMk cId="3434682855" sldId="401"/>
            <ac:picMk id="15" creationId="{EE0A3F5E-6D4E-4FB0-95C7-942BE094FF6F}"/>
          </ac:picMkLst>
        </pc:picChg>
        <pc:picChg chg="add del mod">
          <ac:chgData name="Taylor, Christina Markley (mmt2hg)" userId="ec733df0-76d9-41cf-8bb4-fe92a9485d70" providerId="ADAL" clId="{C9EAB1EE-DCBA-A94C-A06D-D4CF0780D8BB}" dt="2023-10-20T17:08:54.533" v="7056" actId="478"/>
          <ac:picMkLst>
            <pc:docMk/>
            <pc:sldMk cId="3434682855" sldId="401"/>
            <ac:picMk id="16" creationId="{A0FE143D-CBCD-F237-BDE1-294B8F41F6D0}"/>
          </ac:picMkLst>
        </pc:picChg>
        <pc:cxnChg chg="add del mod">
          <ac:chgData name="Taylor, Christina Markley (mmt2hg)" userId="ec733df0-76d9-41cf-8bb4-fe92a9485d70" providerId="ADAL" clId="{C9EAB1EE-DCBA-A94C-A06D-D4CF0780D8BB}" dt="2023-10-20T17:12:45.702" v="7122" actId="478"/>
          <ac:cxnSpMkLst>
            <pc:docMk/>
            <pc:sldMk cId="3434682855" sldId="401"/>
            <ac:cxnSpMk id="20" creationId="{D7396549-B7F0-BB0B-9978-FA93A51D0B62}"/>
          </ac:cxnSpMkLst>
        </pc:cxnChg>
        <pc:cxnChg chg="add del mod">
          <ac:chgData name="Taylor, Christina Markley (mmt2hg)" userId="ec733df0-76d9-41cf-8bb4-fe92a9485d70" providerId="ADAL" clId="{C9EAB1EE-DCBA-A94C-A06D-D4CF0780D8BB}" dt="2023-10-20T17:12:47.151" v="7123" actId="478"/>
          <ac:cxnSpMkLst>
            <pc:docMk/>
            <pc:sldMk cId="3434682855" sldId="401"/>
            <ac:cxnSpMk id="21" creationId="{D375CD11-043F-F07F-FC8B-7CC4ABA8DA93}"/>
          </ac:cxnSpMkLst>
        </pc:cxnChg>
        <pc:cxnChg chg="add del mod">
          <ac:chgData name="Taylor, Christina Markley (mmt2hg)" userId="ec733df0-76d9-41cf-8bb4-fe92a9485d70" providerId="ADAL" clId="{C9EAB1EE-DCBA-A94C-A06D-D4CF0780D8BB}" dt="2023-10-20T17:12:44.795" v="7121" actId="478"/>
          <ac:cxnSpMkLst>
            <pc:docMk/>
            <pc:sldMk cId="3434682855" sldId="401"/>
            <ac:cxnSpMk id="25" creationId="{E637D3E9-F7C0-D6EE-9801-20EE15D9F2DE}"/>
          </ac:cxnSpMkLst>
        </pc:cxnChg>
      </pc:sldChg>
      <pc:sldChg chg="addSp modSp add mod modNotesTx">
        <pc:chgData name="Taylor, Christina Markley (mmt2hg)" userId="ec733df0-76d9-41cf-8bb4-fe92a9485d70" providerId="ADAL" clId="{C9EAB1EE-DCBA-A94C-A06D-D4CF0780D8BB}" dt="2023-10-26T20:01:23.971" v="25982" actId="20577"/>
        <pc:sldMkLst>
          <pc:docMk/>
          <pc:sldMk cId="4096864897" sldId="402"/>
        </pc:sldMkLst>
        <pc:spChg chg="add mod">
          <ac:chgData name="Taylor, Christina Markley (mmt2hg)" userId="ec733df0-76d9-41cf-8bb4-fe92a9485d70" providerId="ADAL" clId="{C9EAB1EE-DCBA-A94C-A06D-D4CF0780D8BB}" dt="2023-10-20T17:14:29.134" v="7232" actId="1076"/>
          <ac:spMkLst>
            <pc:docMk/>
            <pc:sldMk cId="4096864897" sldId="402"/>
            <ac:spMk id="2" creationId="{72C354F0-2852-1B00-8478-D83D92FD38C9}"/>
          </ac:spMkLst>
        </pc:spChg>
        <pc:spChg chg="mod">
          <ac:chgData name="Taylor, Christina Markley (mmt2hg)" userId="ec733df0-76d9-41cf-8bb4-fe92a9485d70" providerId="ADAL" clId="{C9EAB1EE-DCBA-A94C-A06D-D4CF0780D8BB}" dt="2023-10-21T15:28:59.289" v="16752" actId="20577"/>
          <ac:spMkLst>
            <pc:docMk/>
            <pc:sldMk cId="4096864897" sldId="402"/>
            <ac:spMk id="12" creationId="{92A90C85-E098-FB27-0353-AFA887AAA4EF}"/>
          </ac:spMkLst>
        </pc:spChg>
      </pc:sldChg>
      <pc:sldChg chg="addSp delSp modSp add mod modNotesTx">
        <pc:chgData name="Taylor, Christina Markley (mmt2hg)" userId="ec733df0-76d9-41cf-8bb4-fe92a9485d70" providerId="ADAL" clId="{C9EAB1EE-DCBA-A94C-A06D-D4CF0780D8BB}" dt="2023-10-26T20:01:28.319" v="25983" actId="20577"/>
        <pc:sldMkLst>
          <pc:docMk/>
          <pc:sldMk cId="2466330024" sldId="403"/>
        </pc:sldMkLst>
        <pc:spChg chg="add mod">
          <ac:chgData name="Taylor, Christina Markley (mmt2hg)" userId="ec733df0-76d9-41cf-8bb4-fe92a9485d70" providerId="ADAL" clId="{C9EAB1EE-DCBA-A94C-A06D-D4CF0780D8BB}" dt="2023-10-20T17:02:36.018" v="6880" actId="1076"/>
          <ac:spMkLst>
            <pc:docMk/>
            <pc:sldMk cId="2466330024" sldId="403"/>
            <ac:spMk id="2" creationId="{F2EDA9AE-74B9-EA4D-4673-BE110999DC77}"/>
          </ac:spMkLst>
        </pc:spChg>
        <pc:spChg chg="add del mod">
          <ac:chgData name="Taylor, Christina Markley (mmt2hg)" userId="ec733df0-76d9-41cf-8bb4-fe92a9485d70" providerId="ADAL" clId="{C9EAB1EE-DCBA-A94C-A06D-D4CF0780D8BB}" dt="2023-10-20T17:14:49.493" v="7233" actId="478"/>
          <ac:spMkLst>
            <pc:docMk/>
            <pc:sldMk cId="2466330024" sldId="403"/>
            <ac:spMk id="3" creationId="{D1344D7F-0E58-1E56-702D-9DAE50C0C42A}"/>
          </ac:spMkLst>
        </pc:spChg>
        <pc:spChg chg="add mod">
          <ac:chgData name="Taylor, Christina Markley (mmt2hg)" userId="ec733df0-76d9-41cf-8bb4-fe92a9485d70" providerId="ADAL" clId="{C9EAB1EE-DCBA-A94C-A06D-D4CF0780D8BB}" dt="2023-10-20T17:03:40.417" v="6897" actId="1076"/>
          <ac:spMkLst>
            <pc:docMk/>
            <pc:sldMk cId="2466330024" sldId="403"/>
            <ac:spMk id="4" creationId="{2D0E6587-B445-5CF8-B9ED-3F49F89B6990}"/>
          </ac:spMkLst>
        </pc:spChg>
        <pc:spChg chg="mod">
          <ac:chgData name="Taylor, Christina Markley (mmt2hg)" userId="ec733df0-76d9-41cf-8bb4-fe92a9485d70" providerId="ADAL" clId="{C9EAB1EE-DCBA-A94C-A06D-D4CF0780D8BB}" dt="2023-10-21T15:29:06.774" v="16768" actId="20577"/>
          <ac:spMkLst>
            <pc:docMk/>
            <pc:sldMk cId="2466330024" sldId="403"/>
            <ac:spMk id="12" creationId="{92A90C85-E098-FB27-0353-AFA887AAA4EF}"/>
          </ac:spMkLst>
        </pc:spChg>
      </pc:sldChg>
      <pc:sldChg chg="add del ord">
        <pc:chgData name="Taylor, Christina Markley (mmt2hg)" userId="ec733df0-76d9-41cf-8bb4-fe92a9485d70" providerId="ADAL" clId="{C9EAB1EE-DCBA-A94C-A06D-D4CF0780D8BB}" dt="2023-10-20T18:24:55.003" v="7772" actId="2696"/>
        <pc:sldMkLst>
          <pc:docMk/>
          <pc:sldMk cId="811413160" sldId="404"/>
        </pc:sldMkLst>
      </pc:sldChg>
      <pc:sldChg chg="add del">
        <pc:chgData name="Taylor, Christina Markley (mmt2hg)" userId="ec733df0-76d9-41cf-8bb4-fe92a9485d70" providerId="ADAL" clId="{C9EAB1EE-DCBA-A94C-A06D-D4CF0780D8BB}" dt="2023-10-20T18:22:44.767" v="7725" actId="2696"/>
        <pc:sldMkLst>
          <pc:docMk/>
          <pc:sldMk cId="2029697836" sldId="405"/>
        </pc:sldMkLst>
      </pc:sldChg>
      <pc:sldChg chg="addSp delSp modSp add del mod ord">
        <pc:chgData name="Taylor, Christina Markley (mmt2hg)" userId="ec733df0-76d9-41cf-8bb4-fe92a9485d70" providerId="ADAL" clId="{C9EAB1EE-DCBA-A94C-A06D-D4CF0780D8BB}" dt="2023-10-20T19:17:31.362" v="9403" actId="2696"/>
        <pc:sldMkLst>
          <pc:docMk/>
          <pc:sldMk cId="3542649243" sldId="406"/>
        </pc:sldMkLst>
        <pc:spChg chg="mod">
          <ac:chgData name="Taylor, Christina Markley (mmt2hg)" userId="ec733df0-76d9-41cf-8bb4-fe92a9485d70" providerId="ADAL" clId="{C9EAB1EE-DCBA-A94C-A06D-D4CF0780D8BB}" dt="2023-10-20T18:58:06.925" v="8808" actId="20577"/>
          <ac:spMkLst>
            <pc:docMk/>
            <pc:sldMk cId="3542649243" sldId="406"/>
            <ac:spMk id="2" creationId="{32FAFCB0-4DFC-A88D-46AB-34A6F515297E}"/>
          </ac:spMkLst>
        </pc:spChg>
        <pc:spChg chg="add mod">
          <ac:chgData name="Taylor, Christina Markley (mmt2hg)" userId="ec733df0-76d9-41cf-8bb4-fe92a9485d70" providerId="ADAL" clId="{C9EAB1EE-DCBA-A94C-A06D-D4CF0780D8BB}" dt="2023-10-20T18:56:54.959" v="8789" actId="1076"/>
          <ac:spMkLst>
            <pc:docMk/>
            <pc:sldMk cId="3542649243" sldId="406"/>
            <ac:spMk id="3" creationId="{12A4C776-509B-966E-8187-6D241BC044DF}"/>
          </ac:spMkLst>
        </pc:spChg>
        <pc:spChg chg="mod">
          <ac:chgData name="Taylor, Christina Markley (mmt2hg)" userId="ec733df0-76d9-41cf-8bb4-fe92a9485d70" providerId="ADAL" clId="{C9EAB1EE-DCBA-A94C-A06D-D4CF0780D8BB}" dt="2023-10-20T19:00:46.991" v="8853" actId="20577"/>
          <ac:spMkLst>
            <pc:docMk/>
            <pc:sldMk cId="3542649243" sldId="406"/>
            <ac:spMk id="6" creationId="{17EDFFF4-B221-8892-9903-9CB357C9F394}"/>
          </ac:spMkLst>
        </pc:spChg>
        <pc:spChg chg="del">
          <ac:chgData name="Taylor, Christina Markley (mmt2hg)" userId="ec733df0-76d9-41cf-8bb4-fe92a9485d70" providerId="ADAL" clId="{C9EAB1EE-DCBA-A94C-A06D-D4CF0780D8BB}" dt="2023-10-20T18:43:26.577" v="8141" actId="478"/>
          <ac:spMkLst>
            <pc:docMk/>
            <pc:sldMk cId="3542649243" sldId="406"/>
            <ac:spMk id="12" creationId="{3E850EBC-64B1-B104-590F-F34F30D7178E}"/>
          </ac:spMkLst>
        </pc:spChg>
        <pc:picChg chg="del">
          <ac:chgData name="Taylor, Christina Markley (mmt2hg)" userId="ec733df0-76d9-41cf-8bb4-fe92a9485d70" providerId="ADAL" clId="{C9EAB1EE-DCBA-A94C-A06D-D4CF0780D8BB}" dt="2023-10-20T18:43:28.537" v="8142" actId="478"/>
          <ac:picMkLst>
            <pc:docMk/>
            <pc:sldMk cId="3542649243" sldId="406"/>
            <ac:picMk id="9" creationId="{48E537BA-19B8-5E92-2484-B82BC4D8450F}"/>
          </ac:picMkLst>
        </pc:picChg>
        <pc:cxnChg chg="add mod">
          <ac:chgData name="Taylor, Christina Markley (mmt2hg)" userId="ec733df0-76d9-41cf-8bb4-fe92a9485d70" providerId="ADAL" clId="{C9EAB1EE-DCBA-A94C-A06D-D4CF0780D8BB}" dt="2023-10-20T18:56:59.279" v="8790" actId="1076"/>
          <ac:cxnSpMkLst>
            <pc:docMk/>
            <pc:sldMk cId="3542649243" sldId="406"/>
            <ac:cxnSpMk id="4" creationId="{38863EFD-D6A7-07B5-D2BA-32E94CF259A0}"/>
          </ac:cxnSpMkLst>
        </pc:cxnChg>
      </pc:sldChg>
      <pc:sldChg chg="add del">
        <pc:chgData name="Taylor, Christina Markley (mmt2hg)" userId="ec733df0-76d9-41cf-8bb4-fe92a9485d70" providerId="ADAL" clId="{C9EAB1EE-DCBA-A94C-A06D-D4CF0780D8BB}" dt="2023-10-20T18:23:49.611" v="7762"/>
        <pc:sldMkLst>
          <pc:docMk/>
          <pc:sldMk cId="769518341" sldId="407"/>
        </pc:sldMkLst>
      </pc:sldChg>
      <pc:sldChg chg="addSp delSp modSp add mod modNotesTx">
        <pc:chgData name="Taylor, Christina Markley (mmt2hg)" userId="ec733df0-76d9-41cf-8bb4-fe92a9485d70" providerId="ADAL" clId="{C9EAB1EE-DCBA-A94C-A06D-D4CF0780D8BB}" dt="2023-10-26T20:01:19.801" v="25981" actId="20577"/>
        <pc:sldMkLst>
          <pc:docMk/>
          <pc:sldMk cId="1180393055" sldId="407"/>
        </pc:sldMkLst>
        <pc:spChg chg="mod">
          <ac:chgData name="Taylor, Christina Markley (mmt2hg)" userId="ec733df0-76d9-41cf-8bb4-fe92a9485d70" providerId="ADAL" clId="{C9EAB1EE-DCBA-A94C-A06D-D4CF0780D8BB}" dt="2023-10-20T18:35:12.764" v="8063" actId="166"/>
          <ac:spMkLst>
            <pc:docMk/>
            <pc:sldMk cId="1180393055" sldId="407"/>
            <ac:spMk id="5" creationId="{264D6F1B-4B4B-F0A7-A6E4-2493C04B1E51}"/>
          </ac:spMkLst>
        </pc:spChg>
        <pc:spChg chg="mod topLvl">
          <ac:chgData name="Taylor, Christina Markley (mmt2hg)" userId="ec733df0-76d9-41cf-8bb4-fe92a9485d70" providerId="ADAL" clId="{C9EAB1EE-DCBA-A94C-A06D-D4CF0780D8BB}" dt="2023-10-20T18:29:59.930" v="7793" actId="164"/>
          <ac:spMkLst>
            <pc:docMk/>
            <pc:sldMk cId="1180393055" sldId="407"/>
            <ac:spMk id="6" creationId="{74C151AC-4896-85DB-4329-44069998D72D}"/>
          </ac:spMkLst>
        </pc:spChg>
        <pc:spChg chg="del topLvl">
          <ac:chgData name="Taylor, Christina Markley (mmt2hg)" userId="ec733df0-76d9-41cf-8bb4-fe92a9485d70" providerId="ADAL" clId="{C9EAB1EE-DCBA-A94C-A06D-D4CF0780D8BB}" dt="2023-10-20T18:29:11.495" v="7781" actId="478"/>
          <ac:spMkLst>
            <pc:docMk/>
            <pc:sldMk cId="1180393055" sldId="407"/>
            <ac:spMk id="7" creationId="{4E1B64D3-5EAD-9637-A4C1-CD9F4B743457}"/>
          </ac:spMkLst>
        </pc:spChg>
        <pc:spChg chg="mod">
          <ac:chgData name="Taylor, Christina Markley (mmt2hg)" userId="ec733df0-76d9-41cf-8bb4-fe92a9485d70" providerId="ADAL" clId="{C9EAB1EE-DCBA-A94C-A06D-D4CF0780D8BB}" dt="2023-10-26T02:37:19.179" v="25863" actId="20577"/>
          <ac:spMkLst>
            <pc:docMk/>
            <pc:sldMk cId="1180393055" sldId="407"/>
            <ac:spMk id="12" creationId="{92A90C85-E098-FB27-0353-AFA887AAA4EF}"/>
          </ac:spMkLst>
        </pc:spChg>
        <pc:spChg chg="add mod">
          <ac:chgData name="Taylor, Christina Markley (mmt2hg)" userId="ec733df0-76d9-41cf-8bb4-fe92a9485d70" providerId="ADAL" clId="{C9EAB1EE-DCBA-A94C-A06D-D4CF0780D8BB}" dt="2023-10-20T18:36:05.970" v="8071" actId="14100"/>
          <ac:spMkLst>
            <pc:docMk/>
            <pc:sldMk cId="1180393055" sldId="407"/>
            <ac:spMk id="14" creationId="{2510C879-0DDC-4F7E-FB2C-58E777E531D7}"/>
          </ac:spMkLst>
        </pc:spChg>
        <pc:spChg chg="del">
          <ac:chgData name="Taylor, Christina Markley (mmt2hg)" userId="ec733df0-76d9-41cf-8bb4-fe92a9485d70" providerId="ADAL" clId="{C9EAB1EE-DCBA-A94C-A06D-D4CF0780D8BB}" dt="2023-10-20T18:33:35.801" v="7917" actId="478"/>
          <ac:spMkLst>
            <pc:docMk/>
            <pc:sldMk cId="1180393055" sldId="407"/>
            <ac:spMk id="17" creationId="{AECB8F0C-8623-0DF4-1077-15E4E44C2DFB}"/>
          </ac:spMkLst>
        </pc:spChg>
        <pc:spChg chg="del">
          <ac:chgData name="Taylor, Christina Markley (mmt2hg)" userId="ec733df0-76d9-41cf-8bb4-fe92a9485d70" providerId="ADAL" clId="{C9EAB1EE-DCBA-A94C-A06D-D4CF0780D8BB}" dt="2023-10-20T18:33:37.237" v="7918" actId="478"/>
          <ac:spMkLst>
            <pc:docMk/>
            <pc:sldMk cId="1180393055" sldId="407"/>
            <ac:spMk id="32" creationId="{7C0FF349-7B0E-04D9-1894-C9592FDD0B21}"/>
          </ac:spMkLst>
        </pc:spChg>
        <pc:grpChg chg="add del mod">
          <ac:chgData name="Taylor, Christina Markley (mmt2hg)" userId="ec733df0-76d9-41cf-8bb4-fe92a9485d70" providerId="ADAL" clId="{C9EAB1EE-DCBA-A94C-A06D-D4CF0780D8BB}" dt="2023-10-20T18:29:10.539" v="7780" actId="478"/>
          <ac:grpSpMkLst>
            <pc:docMk/>
            <pc:sldMk cId="1180393055" sldId="407"/>
            <ac:grpSpMk id="4" creationId="{42279E11-7B8B-963D-D0FA-3745DF708222}"/>
          </ac:grpSpMkLst>
        </pc:grpChg>
        <pc:grpChg chg="del">
          <ac:chgData name="Taylor, Christina Markley (mmt2hg)" userId="ec733df0-76d9-41cf-8bb4-fe92a9485d70" providerId="ADAL" clId="{C9EAB1EE-DCBA-A94C-A06D-D4CF0780D8BB}" dt="2023-10-20T18:28:51.478" v="7777" actId="478"/>
          <ac:grpSpMkLst>
            <pc:docMk/>
            <pc:sldMk cId="1180393055" sldId="407"/>
            <ac:grpSpMk id="11" creationId="{64A8E154-CB5E-41DB-9F8A-1484731CA316}"/>
          </ac:grpSpMkLst>
        </pc:grpChg>
        <pc:grpChg chg="add mod">
          <ac:chgData name="Taylor, Christina Markley (mmt2hg)" userId="ec733df0-76d9-41cf-8bb4-fe92a9485d70" providerId="ADAL" clId="{C9EAB1EE-DCBA-A94C-A06D-D4CF0780D8BB}" dt="2023-10-20T18:35:49.420" v="8068" actId="1076"/>
          <ac:grpSpMkLst>
            <pc:docMk/>
            <pc:sldMk cId="1180393055" sldId="407"/>
            <ac:grpSpMk id="13" creationId="{3C42DF03-87E9-1EDD-1D62-9A37679D657A}"/>
          </ac:grpSpMkLst>
        </pc:grpChg>
        <pc:picChg chg="add mod">
          <ac:chgData name="Taylor, Christina Markley (mmt2hg)" userId="ec733df0-76d9-41cf-8bb4-fe92a9485d70" providerId="ADAL" clId="{C9EAB1EE-DCBA-A94C-A06D-D4CF0780D8BB}" dt="2023-10-20T18:29:59.930" v="7793" actId="164"/>
          <ac:picMkLst>
            <pc:docMk/>
            <pc:sldMk cId="1180393055" sldId="407"/>
            <ac:picMk id="3" creationId="{11D60756-E6D1-93AB-70AD-A3EB78481B7A}"/>
          </ac:picMkLst>
        </pc:picChg>
        <pc:picChg chg="del mod topLvl">
          <ac:chgData name="Taylor, Christina Markley (mmt2hg)" userId="ec733df0-76d9-41cf-8bb4-fe92a9485d70" providerId="ADAL" clId="{C9EAB1EE-DCBA-A94C-A06D-D4CF0780D8BB}" dt="2023-10-20T18:29:10.539" v="7780" actId="478"/>
          <ac:picMkLst>
            <pc:docMk/>
            <pc:sldMk cId="1180393055" sldId="407"/>
            <ac:picMk id="8" creationId="{A35D907E-B6E2-2C72-7E88-8AD639D7D757}"/>
          </ac:picMkLst>
        </pc:picChg>
        <pc:picChg chg="del topLvl">
          <ac:chgData name="Taylor, Christina Markley (mmt2hg)" userId="ec733df0-76d9-41cf-8bb4-fe92a9485d70" providerId="ADAL" clId="{C9EAB1EE-DCBA-A94C-A06D-D4CF0780D8BB}" dt="2023-10-20T18:28:51.478" v="7777" actId="478"/>
          <ac:picMkLst>
            <pc:docMk/>
            <pc:sldMk cId="1180393055" sldId="407"/>
            <ac:picMk id="9" creationId="{FCC479EA-3AEB-8E7F-8783-AB9E624CA2D2}"/>
          </ac:picMkLst>
        </pc:picChg>
      </pc:sldChg>
      <pc:sldChg chg="add del ord">
        <pc:chgData name="Taylor, Christina Markley (mmt2hg)" userId="ec733df0-76d9-41cf-8bb4-fe92a9485d70" providerId="ADAL" clId="{C9EAB1EE-DCBA-A94C-A06D-D4CF0780D8BB}" dt="2023-10-20T18:38:07.754" v="8107" actId="2696"/>
        <pc:sldMkLst>
          <pc:docMk/>
          <pc:sldMk cId="947105262" sldId="408"/>
        </pc:sldMkLst>
      </pc:sldChg>
      <pc:sldChg chg="addSp delSp modSp add mod ord modNotesTx">
        <pc:chgData name="Taylor, Christina Markley (mmt2hg)" userId="ec733df0-76d9-41cf-8bb4-fe92a9485d70" providerId="ADAL" clId="{C9EAB1EE-DCBA-A94C-A06D-D4CF0780D8BB}" dt="2023-10-26T20:01:44.681" v="25987" actId="20577"/>
        <pc:sldMkLst>
          <pc:docMk/>
          <pc:sldMk cId="4137171656" sldId="408"/>
        </pc:sldMkLst>
        <pc:spChg chg="del">
          <ac:chgData name="Taylor, Christina Markley (mmt2hg)" userId="ec733df0-76d9-41cf-8bb4-fe92a9485d70" providerId="ADAL" clId="{C9EAB1EE-DCBA-A94C-A06D-D4CF0780D8BB}" dt="2023-10-20T19:00:00.489" v="8811" actId="478"/>
          <ac:spMkLst>
            <pc:docMk/>
            <pc:sldMk cId="4137171656" sldId="408"/>
            <ac:spMk id="5" creationId="{264D6F1B-4B4B-F0A7-A6E4-2493C04B1E51}"/>
          </ac:spMkLst>
        </pc:spChg>
        <pc:spChg chg="mod">
          <ac:chgData name="Taylor, Christina Markley (mmt2hg)" userId="ec733df0-76d9-41cf-8bb4-fe92a9485d70" providerId="ADAL" clId="{C9EAB1EE-DCBA-A94C-A06D-D4CF0780D8BB}" dt="2023-10-20T19:22:25.553" v="9485" actId="20577"/>
          <ac:spMkLst>
            <pc:docMk/>
            <pc:sldMk cId="4137171656" sldId="408"/>
            <ac:spMk id="12" creationId="{92A90C85-E098-FB27-0353-AFA887AAA4EF}"/>
          </ac:spMkLst>
        </pc:spChg>
        <pc:spChg chg="del">
          <ac:chgData name="Taylor, Christina Markley (mmt2hg)" userId="ec733df0-76d9-41cf-8bb4-fe92a9485d70" providerId="ADAL" clId="{C9EAB1EE-DCBA-A94C-A06D-D4CF0780D8BB}" dt="2023-10-20T19:00:04.293" v="8812" actId="478"/>
          <ac:spMkLst>
            <pc:docMk/>
            <pc:sldMk cId="4137171656" sldId="408"/>
            <ac:spMk id="17" creationId="{AECB8F0C-8623-0DF4-1077-15E4E44C2DFB}"/>
          </ac:spMkLst>
        </pc:spChg>
        <pc:cxnChg chg="add mod">
          <ac:chgData name="Taylor, Christina Markley (mmt2hg)" userId="ec733df0-76d9-41cf-8bb4-fe92a9485d70" providerId="ADAL" clId="{C9EAB1EE-DCBA-A94C-A06D-D4CF0780D8BB}" dt="2023-10-21T15:38:09.660" v="16805" actId="1076"/>
          <ac:cxnSpMkLst>
            <pc:docMk/>
            <pc:sldMk cId="4137171656" sldId="408"/>
            <ac:cxnSpMk id="2" creationId="{58F32F8E-3D60-55CA-0F6C-4EF3CD0F5F76}"/>
          </ac:cxnSpMkLst>
        </pc:cxnChg>
        <pc:cxnChg chg="add mod">
          <ac:chgData name="Taylor, Christina Markley (mmt2hg)" userId="ec733df0-76d9-41cf-8bb4-fe92a9485d70" providerId="ADAL" clId="{C9EAB1EE-DCBA-A94C-A06D-D4CF0780D8BB}" dt="2023-10-21T15:38:05.394" v="16804" actId="1076"/>
          <ac:cxnSpMkLst>
            <pc:docMk/>
            <pc:sldMk cId="4137171656" sldId="408"/>
            <ac:cxnSpMk id="4" creationId="{DA2FA5C0-8575-3ED5-5521-0440807C673F}"/>
          </ac:cxnSpMkLst>
        </pc:cxnChg>
      </pc:sldChg>
      <pc:sldChg chg="addSp delSp modSp add mod modNotesTx">
        <pc:chgData name="Taylor, Christina Markley (mmt2hg)" userId="ec733df0-76d9-41cf-8bb4-fe92a9485d70" providerId="ADAL" clId="{C9EAB1EE-DCBA-A94C-A06D-D4CF0780D8BB}" dt="2023-10-26T20:08:48.863" v="26016" actId="20577"/>
        <pc:sldMkLst>
          <pc:docMk/>
          <pc:sldMk cId="3256232869" sldId="409"/>
        </pc:sldMkLst>
        <pc:spChg chg="add del mod">
          <ac:chgData name="Taylor, Christina Markley (mmt2hg)" userId="ec733df0-76d9-41cf-8bb4-fe92a9485d70" providerId="ADAL" clId="{C9EAB1EE-DCBA-A94C-A06D-D4CF0780D8BB}" dt="2023-10-26T20:08:48.863" v="26016" actId="20577"/>
          <ac:spMkLst>
            <pc:docMk/>
            <pc:sldMk cId="3256232869" sldId="409"/>
            <ac:spMk id="2" creationId="{32FAFCB0-4DFC-A88D-46AB-34A6F515297E}"/>
          </ac:spMkLst>
        </pc:spChg>
        <pc:spChg chg="mod">
          <ac:chgData name="Taylor, Christina Markley (mmt2hg)" userId="ec733df0-76d9-41cf-8bb4-fe92a9485d70" providerId="ADAL" clId="{C9EAB1EE-DCBA-A94C-A06D-D4CF0780D8BB}" dt="2023-10-25T16:45:37.288" v="24031" actId="20577"/>
          <ac:spMkLst>
            <pc:docMk/>
            <pc:sldMk cId="3256232869" sldId="409"/>
            <ac:spMk id="3" creationId="{12A4C776-509B-966E-8187-6D241BC044DF}"/>
          </ac:spMkLst>
        </pc:spChg>
        <pc:spChg chg="mod">
          <ac:chgData name="Taylor, Christina Markley (mmt2hg)" userId="ec733df0-76d9-41cf-8bb4-fe92a9485d70" providerId="ADAL" clId="{C9EAB1EE-DCBA-A94C-A06D-D4CF0780D8BB}" dt="2023-10-20T19:22:00.403" v="9458" actId="20577"/>
          <ac:spMkLst>
            <pc:docMk/>
            <pc:sldMk cId="3256232869" sldId="409"/>
            <ac:spMk id="6" creationId="{17EDFFF4-B221-8892-9903-9CB357C9F394}"/>
          </ac:spMkLst>
        </pc:spChg>
        <pc:spChg chg="add del mod">
          <ac:chgData name="Taylor, Christina Markley (mmt2hg)" userId="ec733df0-76d9-41cf-8bb4-fe92a9485d70" providerId="ADAL" clId="{C9EAB1EE-DCBA-A94C-A06D-D4CF0780D8BB}" dt="2023-10-26T20:08:44.701" v="26015" actId="478"/>
          <ac:spMkLst>
            <pc:docMk/>
            <pc:sldMk cId="3256232869" sldId="409"/>
            <ac:spMk id="7" creationId="{2596D0D3-6426-AAE0-A61A-423FA14F8E22}"/>
          </ac:spMkLst>
        </pc:spChg>
        <pc:cxnChg chg="mod">
          <ac:chgData name="Taylor, Christina Markley (mmt2hg)" userId="ec733df0-76d9-41cf-8bb4-fe92a9485d70" providerId="ADAL" clId="{C9EAB1EE-DCBA-A94C-A06D-D4CF0780D8BB}" dt="2023-10-20T19:08:13.497" v="9391" actId="1076"/>
          <ac:cxnSpMkLst>
            <pc:docMk/>
            <pc:sldMk cId="3256232869" sldId="409"/>
            <ac:cxnSpMk id="4" creationId="{38863EFD-D6A7-07B5-D2BA-32E94CF259A0}"/>
          </ac:cxnSpMkLst>
        </pc:cxnChg>
      </pc:sldChg>
      <pc:sldChg chg="addSp delSp modSp add del mod">
        <pc:chgData name="Taylor, Christina Markley (mmt2hg)" userId="ec733df0-76d9-41cf-8bb4-fe92a9485d70" providerId="ADAL" clId="{C9EAB1EE-DCBA-A94C-A06D-D4CF0780D8BB}" dt="2023-10-20T19:09:09.997" v="9400" actId="2696"/>
        <pc:sldMkLst>
          <pc:docMk/>
          <pc:sldMk cId="4077275247" sldId="410"/>
        </pc:sldMkLst>
        <pc:spChg chg="del">
          <ac:chgData name="Taylor, Christina Markley (mmt2hg)" userId="ec733df0-76d9-41cf-8bb4-fe92a9485d70" providerId="ADAL" clId="{C9EAB1EE-DCBA-A94C-A06D-D4CF0780D8BB}" dt="2023-10-20T19:01:45.802" v="8857" actId="478"/>
          <ac:spMkLst>
            <pc:docMk/>
            <pc:sldMk cId="4077275247" sldId="410"/>
            <ac:spMk id="2" creationId="{32FAFCB0-4DFC-A88D-46AB-34A6F515297E}"/>
          </ac:spMkLst>
        </pc:spChg>
        <pc:spChg chg="del">
          <ac:chgData name="Taylor, Christina Markley (mmt2hg)" userId="ec733df0-76d9-41cf-8bb4-fe92a9485d70" providerId="ADAL" clId="{C9EAB1EE-DCBA-A94C-A06D-D4CF0780D8BB}" dt="2023-10-20T19:03:20.670" v="9114" actId="478"/>
          <ac:spMkLst>
            <pc:docMk/>
            <pc:sldMk cId="4077275247" sldId="410"/>
            <ac:spMk id="3" creationId="{12A4C776-509B-966E-8187-6D241BC044DF}"/>
          </ac:spMkLst>
        </pc:spChg>
        <pc:spChg chg="add del">
          <ac:chgData name="Taylor, Christina Markley (mmt2hg)" userId="ec733df0-76d9-41cf-8bb4-fe92a9485d70" providerId="ADAL" clId="{C9EAB1EE-DCBA-A94C-A06D-D4CF0780D8BB}" dt="2023-10-20T19:01:23.649" v="8856" actId="478"/>
          <ac:spMkLst>
            <pc:docMk/>
            <pc:sldMk cId="4077275247" sldId="410"/>
            <ac:spMk id="7" creationId="{66B5B113-95A4-9562-A898-44E3DD994394}"/>
          </ac:spMkLst>
        </pc:spChg>
        <pc:spChg chg="add del mod">
          <ac:chgData name="Taylor, Christina Markley (mmt2hg)" userId="ec733df0-76d9-41cf-8bb4-fe92a9485d70" providerId="ADAL" clId="{C9EAB1EE-DCBA-A94C-A06D-D4CF0780D8BB}" dt="2023-10-20T19:01:50.157" v="8859" actId="478"/>
          <ac:spMkLst>
            <pc:docMk/>
            <pc:sldMk cId="4077275247" sldId="410"/>
            <ac:spMk id="9" creationId="{00257A6D-452B-CECD-A934-A32AB8ED444F}"/>
          </ac:spMkLst>
        </pc:spChg>
        <pc:spChg chg="add del mod">
          <ac:chgData name="Taylor, Christina Markley (mmt2hg)" userId="ec733df0-76d9-41cf-8bb4-fe92a9485d70" providerId="ADAL" clId="{C9EAB1EE-DCBA-A94C-A06D-D4CF0780D8BB}" dt="2023-10-20T19:08:58" v="9398" actId="21"/>
          <ac:spMkLst>
            <pc:docMk/>
            <pc:sldMk cId="4077275247" sldId="410"/>
            <ac:spMk id="12" creationId="{33BA111A-37C1-7E91-20E9-E835ACA331CF}"/>
          </ac:spMkLst>
        </pc:spChg>
        <pc:cxnChg chg="del">
          <ac:chgData name="Taylor, Christina Markley (mmt2hg)" userId="ec733df0-76d9-41cf-8bb4-fe92a9485d70" providerId="ADAL" clId="{C9EAB1EE-DCBA-A94C-A06D-D4CF0780D8BB}" dt="2023-10-20T19:03:26.222" v="9115" actId="478"/>
          <ac:cxnSpMkLst>
            <pc:docMk/>
            <pc:sldMk cId="4077275247" sldId="410"/>
            <ac:cxnSpMk id="4" creationId="{38863EFD-D6A7-07B5-D2BA-32E94CF259A0}"/>
          </ac:cxnSpMkLst>
        </pc:cxnChg>
      </pc:sldChg>
      <pc:sldChg chg="addSp delSp modSp add mod modNotesTx">
        <pc:chgData name="Taylor, Christina Markley (mmt2hg)" userId="ec733df0-76d9-41cf-8bb4-fe92a9485d70" providerId="ADAL" clId="{C9EAB1EE-DCBA-A94C-A06D-D4CF0780D8BB}" dt="2023-10-26T20:01:36.941" v="25985" actId="20577"/>
        <pc:sldMkLst>
          <pc:docMk/>
          <pc:sldMk cId="4168898838" sldId="411"/>
        </pc:sldMkLst>
        <pc:spChg chg="del">
          <ac:chgData name="Taylor, Christina Markley (mmt2hg)" userId="ec733df0-76d9-41cf-8bb4-fe92a9485d70" providerId="ADAL" clId="{C9EAB1EE-DCBA-A94C-A06D-D4CF0780D8BB}" dt="2023-10-20T19:08:48.499" v="9395" actId="478"/>
          <ac:spMkLst>
            <pc:docMk/>
            <pc:sldMk cId="4168898838" sldId="411"/>
            <ac:spMk id="2" creationId="{32FAFCB0-4DFC-A88D-46AB-34A6F515297E}"/>
          </ac:spMkLst>
        </pc:spChg>
        <pc:spChg chg="del">
          <ac:chgData name="Taylor, Christina Markley (mmt2hg)" userId="ec733df0-76d9-41cf-8bb4-fe92a9485d70" providerId="ADAL" clId="{C9EAB1EE-DCBA-A94C-A06D-D4CF0780D8BB}" dt="2023-10-20T19:08:52.499" v="9397" actId="478"/>
          <ac:spMkLst>
            <pc:docMk/>
            <pc:sldMk cId="4168898838" sldId="411"/>
            <ac:spMk id="3" creationId="{12A4C776-509B-966E-8187-6D241BC044DF}"/>
          </ac:spMkLst>
        </pc:spChg>
        <pc:spChg chg="mod">
          <ac:chgData name="Taylor, Christina Markley (mmt2hg)" userId="ec733df0-76d9-41cf-8bb4-fe92a9485d70" providerId="ADAL" clId="{C9EAB1EE-DCBA-A94C-A06D-D4CF0780D8BB}" dt="2023-10-20T19:22:13.913" v="9464" actId="20577"/>
          <ac:spMkLst>
            <pc:docMk/>
            <pc:sldMk cId="4168898838" sldId="411"/>
            <ac:spMk id="6" creationId="{17EDFFF4-B221-8892-9903-9CB357C9F394}"/>
          </ac:spMkLst>
        </pc:spChg>
        <pc:spChg chg="add del mod">
          <ac:chgData name="Taylor, Christina Markley (mmt2hg)" userId="ec733df0-76d9-41cf-8bb4-fe92a9485d70" providerId="ADAL" clId="{C9EAB1EE-DCBA-A94C-A06D-D4CF0780D8BB}" dt="2023-10-20T19:08:50.881" v="9396" actId="478"/>
          <ac:spMkLst>
            <pc:docMk/>
            <pc:sldMk cId="4168898838" sldId="411"/>
            <ac:spMk id="7" creationId="{1EAB8340-1F38-5DA5-776E-29E3C72CDD4E}"/>
          </ac:spMkLst>
        </pc:spChg>
        <pc:spChg chg="add mod">
          <ac:chgData name="Taylor, Christina Markley (mmt2hg)" userId="ec733df0-76d9-41cf-8bb4-fe92a9485d70" providerId="ADAL" clId="{C9EAB1EE-DCBA-A94C-A06D-D4CF0780D8BB}" dt="2023-10-25T16:52:56.519" v="24048" actId="20577"/>
          <ac:spMkLst>
            <pc:docMk/>
            <pc:sldMk cId="4168898838" sldId="411"/>
            <ac:spMk id="8" creationId="{5D74211D-B84B-9B85-73AF-36C0213C2E3F}"/>
          </ac:spMkLst>
        </pc:spChg>
      </pc:sldChg>
      <pc:sldChg chg="addSp modSp add del mod ord">
        <pc:chgData name="Taylor, Christina Markley (mmt2hg)" userId="ec733df0-76d9-41cf-8bb4-fe92a9485d70" providerId="ADAL" clId="{C9EAB1EE-DCBA-A94C-A06D-D4CF0780D8BB}" dt="2023-10-20T19:26:00.285" v="9552" actId="2696"/>
        <pc:sldMkLst>
          <pc:docMk/>
          <pc:sldMk cId="4253981720" sldId="412"/>
        </pc:sldMkLst>
        <pc:spChg chg="add">
          <ac:chgData name="Taylor, Christina Markley (mmt2hg)" userId="ec733df0-76d9-41cf-8bb4-fe92a9485d70" providerId="ADAL" clId="{C9EAB1EE-DCBA-A94C-A06D-D4CF0780D8BB}" dt="2023-10-20T19:23:08.723" v="9487" actId="22"/>
          <ac:spMkLst>
            <pc:docMk/>
            <pc:sldMk cId="4253981720" sldId="412"/>
            <ac:spMk id="3" creationId="{E258817F-2072-5FDD-9EF9-B9C8F70C13DF}"/>
          </ac:spMkLst>
        </pc:spChg>
        <pc:spChg chg="mod">
          <ac:chgData name="Taylor, Christina Markley (mmt2hg)" userId="ec733df0-76d9-41cf-8bb4-fe92a9485d70" providerId="ADAL" clId="{C9EAB1EE-DCBA-A94C-A06D-D4CF0780D8BB}" dt="2023-10-20T19:19:54.849" v="9440" actId="20577"/>
          <ac:spMkLst>
            <pc:docMk/>
            <pc:sldMk cId="4253981720" sldId="412"/>
            <ac:spMk id="6" creationId="{17EDFFF4-B221-8892-9903-9CB357C9F394}"/>
          </ac:spMkLst>
        </pc:spChg>
        <pc:spChg chg="mod">
          <ac:chgData name="Taylor, Christina Markley (mmt2hg)" userId="ec733df0-76d9-41cf-8bb4-fe92a9485d70" providerId="ADAL" clId="{C9EAB1EE-DCBA-A94C-A06D-D4CF0780D8BB}" dt="2023-10-20T19:23:07.478" v="9486" actId="1076"/>
          <ac:spMkLst>
            <pc:docMk/>
            <pc:sldMk cId="4253981720" sldId="412"/>
            <ac:spMk id="8" creationId="{5D74211D-B84B-9B85-73AF-36C0213C2E3F}"/>
          </ac:spMkLst>
        </pc:spChg>
      </pc:sldChg>
      <pc:sldChg chg="addSp delSp modSp add del mod ord">
        <pc:chgData name="Taylor, Christina Markley (mmt2hg)" userId="ec733df0-76d9-41cf-8bb4-fe92a9485d70" providerId="ADAL" clId="{C9EAB1EE-DCBA-A94C-A06D-D4CF0780D8BB}" dt="2023-10-20T20:43:37.038" v="12182" actId="2696"/>
        <pc:sldMkLst>
          <pc:docMk/>
          <pc:sldMk cId="1177016031" sldId="413"/>
        </pc:sldMkLst>
        <pc:spChg chg="mod">
          <ac:chgData name="Taylor, Christina Markley (mmt2hg)" userId="ec733df0-76d9-41cf-8bb4-fe92a9485d70" providerId="ADAL" clId="{C9EAB1EE-DCBA-A94C-A06D-D4CF0780D8BB}" dt="2023-10-20T19:49:11.558" v="10182" actId="20577"/>
          <ac:spMkLst>
            <pc:docMk/>
            <pc:sldMk cId="1177016031" sldId="413"/>
            <ac:spMk id="2" creationId="{32FAFCB0-4DFC-A88D-46AB-34A6F515297E}"/>
          </ac:spMkLst>
        </pc:spChg>
        <pc:spChg chg="del">
          <ac:chgData name="Taylor, Christina Markley (mmt2hg)" userId="ec733df0-76d9-41cf-8bb4-fe92a9485d70" providerId="ADAL" clId="{C9EAB1EE-DCBA-A94C-A06D-D4CF0780D8BB}" dt="2023-10-20T19:24:45.433" v="9544" actId="478"/>
          <ac:spMkLst>
            <pc:docMk/>
            <pc:sldMk cId="1177016031" sldId="413"/>
            <ac:spMk id="3" creationId="{12A4C776-509B-966E-8187-6D241BC044DF}"/>
          </ac:spMkLst>
        </pc:spChg>
        <pc:spChg chg="add del mod">
          <ac:chgData name="Taylor, Christina Markley (mmt2hg)" userId="ec733df0-76d9-41cf-8bb4-fe92a9485d70" providerId="ADAL" clId="{C9EAB1EE-DCBA-A94C-A06D-D4CF0780D8BB}" dt="2023-10-20T19:39:18.494" v="9998" actId="1076"/>
          <ac:spMkLst>
            <pc:docMk/>
            <pc:sldMk cId="1177016031" sldId="413"/>
            <ac:spMk id="5" creationId="{9D9DCA7E-B7DE-E0C0-6927-99D8138EE7C7}"/>
          </ac:spMkLst>
        </pc:spChg>
        <pc:spChg chg="mod">
          <ac:chgData name="Taylor, Christina Markley (mmt2hg)" userId="ec733df0-76d9-41cf-8bb4-fe92a9485d70" providerId="ADAL" clId="{C9EAB1EE-DCBA-A94C-A06D-D4CF0780D8BB}" dt="2023-10-20T19:41:49.714" v="10050" actId="20577"/>
          <ac:spMkLst>
            <pc:docMk/>
            <pc:sldMk cId="1177016031" sldId="413"/>
            <ac:spMk id="6" creationId="{17EDFFF4-B221-8892-9903-9CB357C9F394}"/>
          </ac:spMkLst>
        </pc:spChg>
        <pc:spChg chg="mod topLvl">
          <ac:chgData name="Taylor, Christina Markley (mmt2hg)" userId="ec733df0-76d9-41cf-8bb4-fe92a9485d70" providerId="ADAL" clId="{C9EAB1EE-DCBA-A94C-A06D-D4CF0780D8BB}" dt="2023-10-20T19:39:41.492" v="10004" actId="14100"/>
          <ac:spMkLst>
            <pc:docMk/>
            <pc:sldMk cId="1177016031" sldId="413"/>
            <ac:spMk id="9" creationId="{5CA84905-CA2C-03B9-1B80-0F82C14F618E}"/>
          </ac:spMkLst>
        </pc:spChg>
        <pc:grpChg chg="add del mod">
          <ac:chgData name="Taylor, Christina Markley (mmt2hg)" userId="ec733df0-76d9-41cf-8bb4-fe92a9485d70" providerId="ADAL" clId="{C9EAB1EE-DCBA-A94C-A06D-D4CF0780D8BB}" dt="2023-10-20T19:37:17.287" v="9965" actId="478"/>
          <ac:grpSpMkLst>
            <pc:docMk/>
            <pc:sldMk cId="1177016031" sldId="413"/>
            <ac:grpSpMk id="8" creationId="{45985402-A5B0-DB50-3058-E609CAC4E575}"/>
          </ac:grpSpMkLst>
        </pc:grpChg>
        <pc:graphicFrameChg chg="add mod modGraphic">
          <ac:chgData name="Taylor, Christina Markley (mmt2hg)" userId="ec733df0-76d9-41cf-8bb4-fe92a9485d70" providerId="ADAL" clId="{C9EAB1EE-DCBA-A94C-A06D-D4CF0780D8BB}" dt="2023-10-20T19:39:37.263" v="10002" actId="14734"/>
          <ac:graphicFrameMkLst>
            <pc:docMk/>
            <pc:sldMk cId="1177016031" sldId="413"/>
            <ac:graphicFrameMk id="7" creationId="{E52CCAC1-0D65-B268-E476-5AC16BF4AD9F}"/>
          </ac:graphicFrameMkLst>
        </pc:graphicFrameChg>
        <pc:picChg chg="del mod topLvl">
          <ac:chgData name="Taylor, Christina Markley (mmt2hg)" userId="ec733df0-76d9-41cf-8bb4-fe92a9485d70" providerId="ADAL" clId="{C9EAB1EE-DCBA-A94C-A06D-D4CF0780D8BB}" dt="2023-10-20T19:37:17.287" v="9965" actId="478"/>
          <ac:picMkLst>
            <pc:docMk/>
            <pc:sldMk cId="1177016031" sldId="413"/>
            <ac:picMk id="11" creationId="{1763928C-7F29-A3E2-8843-2B68F5F70C98}"/>
          </ac:picMkLst>
        </pc:picChg>
      </pc:sldChg>
      <pc:sldChg chg="addSp modSp add del mod">
        <pc:chgData name="Taylor, Christina Markley (mmt2hg)" userId="ec733df0-76d9-41cf-8bb4-fe92a9485d70" providerId="ADAL" clId="{C9EAB1EE-DCBA-A94C-A06D-D4CF0780D8BB}" dt="2023-10-20T20:40:20.025" v="12152" actId="2696"/>
        <pc:sldMkLst>
          <pc:docMk/>
          <pc:sldMk cId="2605735161" sldId="414"/>
        </pc:sldMkLst>
        <pc:spChg chg="mod">
          <ac:chgData name="Taylor, Christina Markley (mmt2hg)" userId="ec733df0-76d9-41cf-8bb4-fe92a9485d70" providerId="ADAL" clId="{C9EAB1EE-DCBA-A94C-A06D-D4CF0780D8BB}" dt="2023-10-20T20:32:23.711" v="11677" actId="1076"/>
          <ac:spMkLst>
            <pc:docMk/>
            <pc:sldMk cId="2605735161" sldId="414"/>
            <ac:spMk id="2" creationId="{32FAFCB0-4DFC-A88D-46AB-34A6F515297E}"/>
          </ac:spMkLst>
        </pc:spChg>
        <pc:spChg chg="mod">
          <ac:chgData name="Taylor, Christina Markley (mmt2hg)" userId="ec733df0-76d9-41cf-8bb4-fe92a9485d70" providerId="ADAL" clId="{C9EAB1EE-DCBA-A94C-A06D-D4CF0780D8BB}" dt="2023-10-20T19:51:41.211" v="10393" actId="313"/>
          <ac:spMkLst>
            <pc:docMk/>
            <pc:sldMk cId="2605735161" sldId="414"/>
            <ac:spMk id="5" creationId="{9D9DCA7E-B7DE-E0C0-6927-99D8138EE7C7}"/>
          </ac:spMkLst>
        </pc:spChg>
        <pc:spChg chg="mod">
          <ac:chgData name="Taylor, Christina Markley (mmt2hg)" userId="ec733df0-76d9-41cf-8bb4-fe92a9485d70" providerId="ADAL" clId="{C9EAB1EE-DCBA-A94C-A06D-D4CF0780D8BB}" dt="2023-10-20T19:42:31.157" v="10069" actId="20577"/>
          <ac:spMkLst>
            <pc:docMk/>
            <pc:sldMk cId="2605735161" sldId="414"/>
            <ac:spMk id="6" creationId="{17EDFFF4-B221-8892-9903-9CB357C9F394}"/>
          </ac:spMkLst>
        </pc:spChg>
        <pc:spChg chg="mod">
          <ac:chgData name="Taylor, Christina Markley (mmt2hg)" userId="ec733df0-76d9-41cf-8bb4-fe92a9485d70" providerId="ADAL" clId="{C9EAB1EE-DCBA-A94C-A06D-D4CF0780D8BB}" dt="2023-10-20T20:08:44.214" v="10498" actId="14100"/>
          <ac:spMkLst>
            <pc:docMk/>
            <pc:sldMk cId="2605735161" sldId="414"/>
            <ac:spMk id="9" creationId="{5CA84905-CA2C-03B9-1B80-0F82C14F618E}"/>
          </ac:spMkLst>
        </pc:spChg>
        <pc:graphicFrameChg chg="add mod">
          <ac:chgData name="Taylor, Christina Markley (mmt2hg)" userId="ec733df0-76d9-41cf-8bb4-fe92a9485d70" providerId="ADAL" clId="{C9EAB1EE-DCBA-A94C-A06D-D4CF0780D8BB}" dt="2023-10-20T20:08:54.831" v="10499" actId="571"/>
          <ac:graphicFrameMkLst>
            <pc:docMk/>
            <pc:sldMk cId="2605735161" sldId="414"/>
            <ac:graphicFrameMk id="3" creationId="{CEA6619F-BA2A-67B0-AFBC-1A7E5283619B}"/>
          </ac:graphicFrameMkLst>
        </pc:graphicFrameChg>
        <pc:graphicFrameChg chg="mod modGraphic">
          <ac:chgData name="Taylor, Christina Markley (mmt2hg)" userId="ec733df0-76d9-41cf-8bb4-fe92a9485d70" providerId="ADAL" clId="{C9EAB1EE-DCBA-A94C-A06D-D4CF0780D8BB}" dt="2023-10-20T19:53:04.528" v="10497" actId="114"/>
          <ac:graphicFrameMkLst>
            <pc:docMk/>
            <pc:sldMk cId="2605735161" sldId="414"/>
            <ac:graphicFrameMk id="7" creationId="{E52CCAC1-0D65-B268-E476-5AC16BF4AD9F}"/>
          </ac:graphicFrameMkLst>
        </pc:graphicFrameChg>
      </pc:sldChg>
      <pc:sldChg chg="delSp modSp add del mod">
        <pc:chgData name="Taylor, Christina Markley (mmt2hg)" userId="ec733df0-76d9-41cf-8bb4-fe92a9485d70" providerId="ADAL" clId="{C9EAB1EE-DCBA-A94C-A06D-D4CF0780D8BB}" dt="2023-10-20T20:34:07.297" v="11684" actId="2696"/>
        <pc:sldMkLst>
          <pc:docMk/>
          <pc:sldMk cId="962191264" sldId="415"/>
        </pc:sldMkLst>
        <pc:spChg chg="mod">
          <ac:chgData name="Taylor, Christina Markley (mmt2hg)" userId="ec733df0-76d9-41cf-8bb4-fe92a9485d70" providerId="ADAL" clId="{C9EAB1EE-DCBA-A94C-A06D-D4CF0780D8BB}" dt="2023-10-20T20:23:40.472" v="11372" actId="120"/>
          <ac:spMkLst>
            <pc:docMk/>
            <pc:sldMk cId="962191264" sldId="415"/>
            <ac:spMk id="2" creationId="{32FAFCB0-4DFC-A88D-46AB-34A6F515297E}"/>
          </ac:spMkLst>
        </pc:spChg>
        <pc:spChg chg="mod">
          <ac:chgData name="Taylor, Christina Markley (mmt2hg)" userId="ec733df0-76d9-41cf-8bb4-fe92a9485d70" providerId="ADAL" clId="{C9EAB1EE-DCBA-A94C-A06D-D4CF0780D8BB}" dt="2023-10-20T20:24:01.694" v="11373" actId="1076"/>
          <ac:spMkLst>
            <pc:docMk/>
            <pc:sldMk cId="962191264" sldId="415"/>
            <ac:spMk id="5" creationId="{9D9DCA7E-B7DE-E0C0-6927-99D8138EE7C7}"/>
          </ac:spMkLst>
        </pc:spChg>
        <pc:spChg chg="mod">
          <ac:chgData name="Taylor, Christina Markley (mmt2hg)" userId="ec733df0-76d9-41cf-8bb4-fe92a9485d70" providerId="ADAL" clId="{C9EAB1EE-DCBA-A94C-A06D-D4CF0780D8BB}" dt="2023-10-20T20:10:39.170" v="10517" actId="20577"/>
          <ac:spMkLst>
            <pc:docMk/>
            <pc:sldMk cId="962191264" sldId="415"/>
            <ac:spMk id="6" creationId="{17EDFFF4-B221-8892-9903-9CB357C9F394}"/>
          </ac:spMkLst>
        </pc:spChg>
        <pc:spChg chg="mod">
          <ac:chgData name="Taylor, Christina Markley (mmt2hg)" userId="ec733df0-76d9-41cf-8bb4-fe92a9485d70" providerId="ADAL" clId="{C9EAB1EE-DCBA-A94C-A06D-D4CF0780D8BB}" dt="2023-10-20T20:24:01.694" v="11373" actId="1076"/>
          <ac:spMkLst>
            <pc:docMk/>
            <pc:sldMk cId="962191264" sldId="415"/>
            <ac:spMk id="9" creationId="{5CA84905-CA2C-03B9-1B80-0F82C14F618E}"/>
          </ac:spMkLst>
        </pc:spChg>
        <pc:graphicFrameChg chg="mod modGraphic">
          <ac:chgData name="Taylor, Christina Markley (mmt2hg)" userId="ec733df0-76d9-41cf-8bb4-fe92a9485d70" providerId="ADAL" clId="{C9EAB1EE-DCBA-A94C-A06D-D4CF0780D8BB}" dt="2023-10-20T20:24:01.694" v="11373" actId="1076"/>
          <ac:graphicFrameMkLst>
            <pc:docMk/>
            <pc:sldMk cId="962191264" sldId="415"/>
            <ac:graphicFrameMk id="3" creationId="{CEA6619F-BA2A-67B0-AFBC-1A7E5283619B}"/>
          </ac:graphicFrameMkLst>
        </pc:graphicFrameChg>
        <pc:graphicFrameChg chg="del">
          <ac:chgData name="Taylor, Christina Markley (mmt2hg)" userId="ec733df0-76d9-41cf-8bb4-fe92a9485d70" providerId="ADAL" clId="{C9EAB1EE-DCBA-A94C-A06D-D4CF0780D8BB}" dt="2023-10-20T20:24:11.003" v="11374" actId="478"/>
          <ac:graphicFrameMkLst>
            <pc:docMk/>
            <pc:sldMk cId="962191264" sldId="415"/>
            <ac:graphicFrameMk id="7" creationId="{E52CCAC1-0D65-B268-E476-5AC16BF4AD9F}"/>
          </ac:graphicFrameMkLst>
        </pc:graphicFrameChg>
      </pc:sldChg>
      <pc:sldChg chg="addSp delSp modSp add del mod modNotesTx">
        <pc:chgData name="Taylor, Christina Markley (mmt2hg)" userId="ec733df0-76d9-41cf-8bb4-fe92a9485d70" providerId="ADAL" clId="{C9EAB1EE-DCBA-A94C-A06D-D4CF0780D8BB}" dt="2023-10-20T20:35:03.547" v="11718" actId="2696"/>
        <pc:sldMkLst>
          <pc:docMk/>
          <pc:sldMk cId="2583019164" sldId="416"/>
        </pc:sldMkLst>
        <pc:spChg chg="mod">
          <ac:chgData name="Taylor, Christina Markley (mmt2hg)" userId="ec733df0-76d9-41cf-8bb4-fe92a9485d70" providerId="ADAL" clId="{C9EAB1EE-DCBA-A94C-A06D-D4CF0780D8BB}" dt="2023-10-20T20:24:44.490" v="11386"/>
          <ac:spMkLst>
            <pc:docMk/>
            <pc:sldMk cId="2583019164" sldId="416"/>
            <ac:spMk id="2" creationId="{32FAFCB0-4DFC-A88D-46AB-34A6F515297E}"/>
          </ac:spMkLst>
        </pc:spChg>
        <pc:spChg chg="mod">
          <ac:chgData name="Taylor, Christina Markley (mmt2hg)" userId="ec733df0-76d9-41cf-8bb4-fe92a9485d70" providerId="ADAL" clId="{C9EAB1EE-DCBA-A94C-A06D-D4CF0780D8BB}" dt="2023-10-20T20:18:29.128" v="10976" actId="20577"/>
          <ac:spMkLst>
            <pc:docMk/>
            <pc:sldMk cId="2583019164" sldId="416"/>
            <ac:spMk id="6" creationId="{17EDFFF4-B221-8892-9903-9CB357C9F394}"/>
          </ac:spMkLst>
        </pc:spChg>
        <pc:spChg chg="add del mod">
          <ac:chgData name="Taylor, Christina Markley (mmt2hg)" userId="ec733df0-76d9-41cf-8bb4-fe92a9485d70" providerId="ADAL" clId="{C9EAB1EE-DCBA-A94C-A06D-D4CF0780D8BB}" dt="2023-10-20T20:20:51.824" v="11154"/>
          <ac:spMkLst>
            <pc:docMk/>
            <pc:sldMk cId="2583019164" sldId="416"/>
            <ac:spMk id="8" creationId="{87072FA2-B4CC-8D1D-9120-71228D8F73C2}"/>
          </ac:spMkLst>
        </pc:spChg>
      </pc:sldChg>
      <pc:sldChg chg="new del">
        <pc:chgData name="Taylor, Christina Markley (mmt2hg)" userId="ec733df0-76d9-41cf-8bb4-fe92a9485d70" providerId="ADAL" clId="{C9EAB1EE-DCBA-A94C-A06D-D4CF0780D8BB}" dt="2023-10-20T20:16:01.673" v="10875" actId="680"/>
        <pc:sldMkLst>
          <pc:docMk/>
          <pc:sldMk cId="2878439838" sldId="416"/>
        </pc:sldMkLst>
      </pc:sldChg>
      <pc:sldChg chg="new del">
        <pc:chgData name="Taylor, Christina Markley (mmt2hg)" userId="ec733df0-76d9-41cf-8bb4-fe92a9485d70" providerId="ADAL" clId="{C9EAB1EE-DCBA-A94C-A06D-D4CF0780D8BB}" dt="2023-10-20T20:16:01.217" v="10874" actId="680"/>
        <pc:sldMkLst>
          <pc:docMk/>
          <pc:sldMk cId="3134641853" sldId="417"/>
        </pc:sldMkLst>
      </pc:sldChg>
      <pc:sldChg chg="modSp add del mod">
        <pc:chgData name="Taylor, Christina Markley (mmt2hg)" userId="ec733df0-76d9-41cf-8bb4-fe92a9485d70" providerId="ADAL" clId="{C9EAB1EE-DCBA-A94C-A06D-D4CF0780D8BB}" dt="2023-10-20T20:34:56.643" v="11717" actId="2696"/>
        <pc:sldMkLst>
          <pc:docMk/>
          <pc:sldMk cId="3280196150" sldId="417"/>
        </pc:sldMkLst>
        <pc:spChg chg="mod">
          <ac:chgData name="Taylor, Christina Markley (mmt2hg)" userId="ec733df0-76d9-41cf-8bb4-fe92a9485d70" providerId="ADAL" clId="{C9EAB1EE-DCBA-A94C-A06D-D4CF0780D8BB}" dt="2023-10-20T20:25:04.343" v="11397" actId="20577"/>
          <ac:spMkLst>
            <pc:docMk/>
            <pc:sldMk cId="3280196150" sldId="417"/>
            <ac:spMk id="2" creationId="{32FAFCB0-4DFC-A88D-46AB-34A6F515297E}"/>
          </ac:spMkLst>
        </pc:spChg>
        <pc:spChg chg="mod">
          <ac:chgData name="Taylor, Christina Markley (mmt2hg)" userId="ec733df0-76d9-41cf-8bb4-fe92a9485d70" providerId="ADAL" clId="{C9EAB1EE-DCBA-A94C-A06D-D4CF0780D8BB}" dt="2023-10-20T20:25:26.871" v="11408" actId="20577"/>
          <ac:spMkLst>
            <pc:docMk/>
            <pc:sldMk cId="3280196150" sldId="417"/>
            <ac:spMk id="5" creationId="{9D9DCA7E-B7DE-E0C0-6927-99D8138EE7C7}"/>
          </ac:spMkLst>
        </pc:spChg>
        <pc:spChg chg="mod">
          <ac:chgData name="Taylor, Christina Markley (mmt2hg)" userId="ec733df0-76d9-41cf-8bb4-fe92a9485d70" providerId="ADAL" clId="{C9EAB1EE-DCBA-A94C-A06D-D4CF0780D8BB}" dt="2023-10-20T20:24:29.960" v="11385" actId="20577"/>
          <ac:spMkLst>
            <pc:docMk/>
            <pc:sldMk cId="3280196150" sldId="417"/>
            <ac:spMk id="6" creationId="{17EDFFF4-B221-8892-9903-9CB357C9F394}"/>
          </ac:spMkLst>
        </pc:spChg>
      </pc:sldChg>
      <pc:sldChg chg="addSp delSp modSp add mod modNotesTx">
        <pc:chgData name="Taylor, Christina Markley (mmt2hg)" userId="ec733df0-76d9-41cf-8bb4-fe92a9485d70" providerId="ADAL" clId="{C9EAB1EE-DCBA-A94C-A06D-D4CF0780D8BB}" dt="2023-10-26T20:01:47.449" v="25988" actId="20577"/>
        <pc:sldMkLst>
          <pc:docMk/>
          <pc:sldMk cId="3291634513" sldId="418"/>
        </pc:sldMkLst>
        <pc:spChg chg="mod">
          <ac:chgData name="Taylor, Christina Markley (mmt2hg)" userId="ec733df0-76d9-41cf-8bb4-fe92a9485d70" providerId="ADAL" clId="{C9EAB1EE-DCBA-A94C-A06D-D4CF0780D8BB}" dt="2023-10-20T20:42:38.739" v="12170"/>
          <ac:spMkLst>
            <pc:docMk/>
            <pc:sldMk cId="3291634513" sldId="418"/>
            <ac:spMk id="2" creationId="{32FAFCB0-4DFC-A88D-46AB-34A6F515297E}"/>
          </ac:spMkLst>
        </pc:spChg>
        <pc:spChg chg="mod">
          <ac:chgData name="Taylor, Christina Markley (mmt2hg)" userId="ec733df0-76d9-41cf-8bb4-fe92a9485d70" providerId="ADAL" clId="{C9EAB1EE-DCBA-A94C-A06D-D4CF0780D8BB}" dt="2023-10-20T21:06:53.345" v="13776" actId="1076"/>
          <ac:spMkLst>
            <pc:docMk/>
            <pc:sldMk cId="3291634513" sldId="418"/>
            <ac:spMk id="5" creationId="{9D9DCA7E-B7DE-E0C0-6927-99D8138EE7C7}"/>
          </ac:spMkLst>
        </pc:spChg>
        <pc:spChg chg="mod">
          <ac:chgData name="Taylor, Christina Markley (mmt2hg)" userId="ec733df0-76d9-41cf-8bb4-fe92a9485d70" providerId="ADAL" clId="{C9EAB1EE-DCBA-A94C-A06D-D4CF0780D8BB}" dt="2023-10-20T20:42:25.483" v="12169"/>
          <ac:spMkLst>
            <pc:docMk/>
            <pc:sldMk cId="3291634513" sldId="418"/>
            <ac:spMk id="6" creationId="{17EDFFF4-B221-8892-9903-9CB357C9F394}"/>
          </ac:spMkLst>
        </pc:spChg>
        <pc:spChg chg="add del mod">
          <ac:chgData name="Taylor, Christina Markley (mmt2hg)" userId="ec733df0-76d9-41cf-8bb4-fe92a9485d70" providerId="ADAL" clId="{C9EAB1EE-DCBA-A94C-A06D-D4CF0780D8BB}" dt="2023-10-20T21:27:22.039" v="14108" actId="478"/>
          <ac:spMkLst>
            <pc:docMk/>
            <pc:sldMk cId="3291634513" sldId="418"/>
            <ac:spMk id="9" creationId="{5CA84905-CA2C-03B9-1B80-0F82C14F618E}"/>
          </ac:spMkLst>
        </pc:spChg>
        <pc:graphicFrameChg chg="mod modGraphic">
          <ac:chgData name="Taylor, Christina Markley (mmt2hg)" userId="ec733df0-76d9-41cf-8bb4-fe92a9485d70" providerId="ADAL" clId="{C9EAB1EE-DCBA-A94C-A06D-D4CF0780D8BB}" dt="2023-10-20T21:27:40.652" v="14111" actId="14100"/>
          <ac:graphicFrameMkLst>
            <pc:docMk/>
            <pc:sldMk cId="3291634513" sldId="418"/>
            <ac:graphicFrameMk id="3" creationId="{CEA6619F-BA2A-67B0-AFBC-1A7E5283619B}"/>
          </ac:graphicFrameMkLst>
        </pc:graphicFrameChg>
        <pc:graphicFrameChg chg="del">
          <ac:chgData name="Taylor, Christina Markley (mmt2hg)" userId="ec733df0-76d9-41cf-8bb4-fe92a9485d70" providerId="ADAL" clId="{C9EAB1EE-DCBA-A94C-A06D-D4CF0780D8BB}" dt="2023-10-20T20:29:59.758" v="11604" actId="478"/>
          <ac:graphicFrameMkLst>
            <pc:docMk/>
            <pc:sldMk cId="3291634513" sldId="418"/>
            <ac:graphicFrameMk id="7" creationId="{E52CCAC1-0D65-B268-E476-5AC16BF4AD9F}"/>
          </ac:graphicFrameMkLst>
        </pc:graphicFrameChg>
      </pc:sldChg>
      <pc:sldChg chg="modSp add mod modNotesTx">
        <pc:chgData name="Taylor, Christina Markley (mmt2hg)" userId="ec733df0-76d9-41cf-8bb4-fe92a9485d70" providerId="ADAL" clId="{C9EAB1EE-DCBA-A94C-A06D-D4CF0780D8BB}" dt="2023-10-26T20:01:53.281" v="25990" actId="20577"/>
        <pc:sldMkLst>
          <pc:docMk/>
          <pc:sldMk cId="1206649195" sldId="419"/>
        </pc:sldMkLst>
        <pc:spChg chg="mod">
          <ac:chgData name="Taylor, Christina Markley (mmt2hg)" userId="ec733df0-76d9-41cf-8bb4-fe92a9485d70" providerId="ADAL" clId="{C9EAB1EE-DCBA-A94C-A06D-D4CF0780D8BB}" dt="2023-10-20T20:33:50.622" v="11683" actId="1076"/>
          <ac:spMkLst>
            <pc:docMk/>
            <pc:sldMk cId="1206649195" sldId="419"/>
            <ac:spMk id="2" creationId="{32FAFCB0-4DFC-A88D-46AB-34A6F515297E}"/>
          </ac:spMkLst>
        </pc:spChg>
        <pc:spChg chg="mod">
          <ac:chgData name="Taylor, Christina Markley (mmt2hg)" userId="ec733df0-76d9-41cf-8bb4-fe92a9485d70" providerId="ADAL" clId="{C9EAB1EE-DCBA-A94C-A06D-D4CF0780D8BB}" dt="2023-10-20T21:09:29.187" v="13788" actId="1076"/>
          <ac:spMkLst>
            <pc:docMk/>
            <pc:sldMk cId="1206649195" sldId="419"/>
            <ac:spMk id="5" creationId="{9D9DCA7E-B7DE-E0C0-6927-99D8138EE7C7}"/>
          </ac:spMkLst>
        </pc:spChg>
        <pc:spChg chg="mod">
          <ac:chgData name="Taylor, Christina Markley (mmt2hg)" userId="ec733df0-76d9-41cf-8bb4-fe92a9485d70" providerId="ADAL" clId="{C9EAB1EE-DCBA-A94C-A06D-D4CF0780D8BB}" dt="2023-10-20T20:30:33.180" v="11606"/>
          <ac:spMkLst>
            <pc:docMk/>
            <pc:sldMk cId="1206649195" sldId="419"/>
            <ac:spMk id="6" creationId="{17EDFFF4-B221-8892-9903-9CB357C9F394}"/>
          </ac:spMkLst>
        </pc:spChg>
        <pc:spChg chg="mod">
          <ac:chgData name="Taylor, Christina Markley (mmt2hg)" userId="ec733df0-76d9-41cf-8bb4-fe92a9485d70" providerId="ADAL" clId="{C9EAB1EE-DCBA-A94C-A06D-D4CF0780D8BB}" dt="2023-10-20T20:30:59.825" v="11609" actId="1076"/>
          <ac:spMkLst>
            <pc:docMk/>
            <pc:sldMk cId="1206649195" sldId="419"/>
            <ac:spMk id="9" creationId="{5CA84905-CA2C-03B9-1B80-0F82C14F618E}"/>
          </ac:spMkLst>
        </pc:spChg>
        <pc:graphicFrameChg chg="mod modGraphic">
          <ac:chgData name="Taylor, Christina Markley (mmt2hg)" userId="ec733df0-76d9-41cf-8bb4-fe92a9485d70" providerId="ADAL" clId="{C9EAB1EE-DCBA-A94C-A06D-D4CF0780D8BB}" dt="2023-10-20T20:31:38.191" v="11613" actId="403"/>
          <ac:graphicFrameMkLst>
            <pc:docMk/>
            <pc:sldMk cId="1206649195" sldId="419"/>
            <ac:graphicFrameMk id="3" creationId="{CEA6619F-BA2A-67B0-AFBC-1A7E5283619B}"/>
          </ac:graphicFrameMkLst>
        </pc:graphicFrameChg>
      </pc:sldChg>
      <pc:sldChg chg="modSp add mod modNotesTx">
        <pc:chgData name="Taylor, Christina Markley (mmt2hg)" userId="ec733df0-76d9-41cf-8bb4-fe92a9485d70" providerId="ADAL" clId="{C9EAB1EE-DCBA-A94C-A06D-D4CF0780D8BB}" dt="2023-10-26T20:01:56.312" v="25991" actId="20577"/>
        <pc:sldMkLst>
          <pc:docMk/>
          <pc:sldMk cId="1140813055" sldId="420"/>
        </pc:sldMkLst>
        <pc:spChg chg="mod">
          <ac:chgData name="Taylor, Christina Markley (mmt2hg)" userId="ec733df0-76d9-41cf-8bb4-fe92a9485d70" providerId="ADAL" clId="{C9EAB1EE-DCBA-A94C-A06D-D4CF0780D8BB}" dt="2023-10-20T20:34:45.317" v="11716"/>
          <ac:spMkLst>
            <pc:docMk/>
            <pc:sldMk cId="1140813055" sldId="420"/>
            <ac:spMk id="2" creationId="{32FAFCB0-4DFC-A88D-46AB-34A6F515297E}"/>
          </ac:spMkLst>
        </pc:spChg>
        <pc:spChg chg="mod">
          <ac:chgData name="Taylor, Christina Markley (mmt2hg)" userId="ec733df0-76d9-41cf-8bb4-fe92a9485d70" providerId="ADAL" clId="{C9EAB1EE-DCBA-A94C-A06D-D4CF0780D8BB}" dt="2023-10-20T21:09:37.558" v="13789" actId="1076"/>
          <ac:spMkLst>
            <pc:docMk/>
            <pc:sldMk cId="1140813055" sldId="420"/>
            <ac:spMk id="5" creationId="{9D9DCA7E-B7DE-E0C0-6927-99D8138EE7C7}"/>
          </ac:spMkLst>
        </pc:spChg>
        <pc:spChg chg="mod">
          <ac:chgData name="Taylor, Christina Markley (mmt2hg)" userId="ec733df0-76d9-41cf-8bb4-fe92a9485d70" providerId="ADAL" clId="{C9EAB1EE-DCBA-A94C-A06D-D4CF0780D8BB}" dt="2023-10-20T20:34:35.181" v="11715" actId="20577"/>
          <ac:spMkLst>
            <pc:docMk/>
            <pc:sldMk cId="1140813055" sldId="420"/>
            <ac:spMk id="6" creationId="{17EDFFF4-B221-8892-9903-9CB357C9F394}"/>
          </ac:spMkLst>
        </pc:spChg>
        <pc:graphicFrameChg chg="modGraphic">
          <ac:chgData name="Taylor, Christina Markley (mmt2hg)" userId="ec733df0-76d9-41cf-8bb4-fe92a9485d70" providerId="ADAL" clId="{C9EAB1EE-DCBA-A94C-A06D-D4CF0780D8BB}" dt="2023-10-20T20:38:10.254" v="12110" actId="20577"/>
          <ac:graphicFrameMkLst>
            <pc:docMk/>
            <pc:sldMk cId="1140813055" sldId="420"/>
            <ac:graphicFrameMk id="3" creationId="{CEA6619F-BA2A-67B0-AFBC-1A7E5283619B}"/>
          </ac:graphicFrameMkLst>
        </pc:graphicFrameChg>
      </pc:sldChg>
      <pc:sldChg chg="modSp add del mod">
        <pc:chgData name="Taylor, Christina Markley (mmt2hg)" userId="ec733df0-76d9-41cf-8bb4-fe92a9485d70" providerId="ADAL" clId="{C9EAB1EE-DCBA-A94C-A06D-D4CF0780D8BB}" dt="2023-10-20T20:41:08.163" v="12160" actId="2696"/>
        <pc:sldMkLst>
          <pc:docMk/>
          <pc:sldMk cId="551164783" sldId="421"/>
        </pc:sldMkLst>
        <pc:spChg chg="mod">
          <ac:chgData name="Taylor, Christina Markley (mmt2hg)" userId="ec733df0-76d9-41cf-8bb4-fe92a9485d70" providerId="ADAL" clId="{C9EAB1EE-DCBA-A94C-A06D-D4CF0780D8BB}" dt="2023-10-20T20:39:36.198" v="12151" actId="20577"/>
          <ac:spMkLst>
            <pc:docMk/>
            <pc:sldMk cId="551164783" sldId="421"/>
            <ac:spMk id="2" creationId="{32FAFCB0-4DFC-A88D-46AB-34A6F515297E}"/>
          </ac:spMkLst>
        </pc:spChg>
        <pc:spChg chg="mod">
          <ac:chgData name="Taylor, Christina Markley (mmt2hg)" userId="ec733df0-76d9-41cf-8bb4-fe92a9485d70" providerId="ADAL" clId="{C9EAB1EE-DCBA-A94C-A06D-D4CF0780D8BB}" dt="2023-10-20T20:38:37.457" v="12116" actId="20577"/>
          <ac:spMkLst>
            <pc:docMk/>
            <pc:sldMk cId="551164783" sldId="421"/>
            <ac:spMk id="6" creationId="{17EDFFF4-B221-8892-9903-9CB357C9F394}"/>
          </ac:spMkLst>
        </pc:spChg>
      </pc:sldChg>
      <pc:sldChg chg="modSp add mod ord modNotesTx">
        <pc:chgData name="Taylor, Christina Markley (mmt2hg)" userId="ec733df0-76d9-41cf-8bb4-fe92a9485d70" providerId="ADAL" clId="{C9EAB1EE-DCBA-A94C-A06D-D4CF0780D8BB}" dt="2023-10-26T20:01:59.406" v="25992" actId="20577"/>
        <pc:sldMkLst>
          <pc:docMk/>
          <pc:sldMk cId="3298323405" sldId="422"/>
        </pc:sldMkLst>
        <pc:spChg chg="mod">
          <ac:chgData name="Taylor, Christina Markley (mmt2hg)" userId="ec733df0-76d9-41cf-8bb4-fe92a9485d70" providerId="ADAL" clId="{C9EAB1EE-DCBA-A94C-A06D-D4CF0780D8BB}" dt="2023-10-25T16:43:28.343" v="23987" actId="115"/>
          <ac:spMkLst>
            <pc:docMk/>
            <pc:sldMk cId="3298323405" sldId="422"/>
            <ac:spMk id="2" creationId="{32FAFCB0-4DFC-A88D-46AB-34A6F515297E}"/>
          </ac:spMkLst>
        </pc:spChg>
        <pc:spChg chg="mod">
          <ac:chgData name="Taylor, Christina Markley (mmt2hg)" userId="ec733df0-76d9-41cf-8bb4-fe92a9485d70" providerId="ADAL" clId="{C9EAB1EE-DCBA-A94C-A06D-D4CF0780D8BB}" dt="2023-10-25T16:43:45.116" v="24008" actId="20577"/>
          <ac:spMkLst>
            <pc:docMk/>
            <pc:sldMk cId="3298323405" sldId="422"/>
            <ac:spMk id="5" creationId="{9D9DCA7E-B7DE-E0C0-6927-99D8138EE7C7}"/>
          </ac:spMkLst>
        </pc:spChg>
        <pc:spChg chg="mod">
          <ac:chgData name="Taylor, Christina Markley (mmt2hg)" userId="ec733df0-76d9-41cf-8bb4-fe92a9485d70" providerId="ADAL" clId="{C9EAB1EE-DCBA-A94C-A06D-D4CF0780D8BB}" dt="2023-10-20T20:40:39.052" v="12158" actId="20577"/>
          <ac:spMkLst>
            <pc:docMk/>
            <pc:sldMk cId="3298323405" sldId="422"/>
            <ac:spMk id="6" creationId="{17EDFFF4-B221-8892-9903-9CB357C9F394}"/>
          </ac:spMkLst>
        </pc:spChg>
        <pc:graphicFrameChg chg="mod modGraphic">
          <ac:chgData name="Taylor, Christina Markley (mmt2hg)" userId="ec733df0-76d9-41cf-8bb4-fe92a9485d70" providerId="ADAL" clId="{C9EAB1EE-DCBA-A94C-A06D-D4CF0780D8BB}" dt="2023-10-20T20:46:55.233" v="12605" actId="20577"/>
          <ac:graphicFrameMkLst>
            <pc:docMk/>
            <pc:sldMk cId="3298323405" sldId="422"/>
            <ac:graphicFrameMk id="3" creationId="{CEA6619F-BA2A-67B0-AFBC-1A7E5283619B}"/>
          </ac:graphicFrameMkLst>
        </pc:graphicFrameChg>
      </pc:sldChg>
      <pc:sldChg chg="addSp delSp modSp add del mod modNotesTx">
        <pc:chgData name="Taylor, Christina Markley (mmt2hg)" userId="ec733df0-76d9-41cf-8bb4-fe92a9485d70" providerId="ADAL" clId="{C9EAB1EE-DCBA-A94C-A06D-D4CF0780D8BB}" dt="2023-10-26T20:01:50.033" v="25989" actId="20577"/>
        <pc:sldMkLst>
          <pc:docMk/>
          <pc:sldMk cId="4002433501" sldId="423"/>
        </pc:sldMkLst>
        <pc:spChg chg="mod">
          <ac:chgData name="Taylor, Christina Markley (mmt2hg)" userId="ec733df0-76d9-41cf-8bb4-fe92a9485d70" providerId="ADAL" clId="{C9EAB1EE-DCBA-A94C-A06D-D4CF0780D8BB}" dt="2023-10-20T21:07:09.312" v="13777" actId="1076"/>
          <ac:spMkLst>
            <pc:docMk/>
            <pc:sldMk cId="4002433501" sldId="423"/>
            <ac:spMk id="5" creationId="{9D9DCA7E-B7DE-E0C0-6927-99D8138EE7C7}"/>
          </ac:spMkLst>
        </pc:spChg>
        <pc:spChg chg="add del">
          <ac:chgData name="Taylor, Christina Markley (mmt2hg)" userId="ec733df0-76d9-41cf-8bb4-fe92a9485d70" providerId="ADAL" clId="{C9EAB1EE-DCBA-A94C-A06D-D4CF0780D8BB}" dt="2023-10-20T21:27:33.707" v="14110" actId="478"/>
          <ac:spMkLst>
            <pc:docMk/>
            <pc:sldMk cId="4002433501" sldId="423"/>
            <ac:spMk id="9" creationId="{5CA84905-CA2C-03B9-1B80-0F82C14F618E}"/>
          </ac:spMkLst>
        </pc:spChg>
      </pc:sldChg>
      <pc:sldChg chg="addSp delSp modSp add mod ord modNotesTx">
        <pc:chgData name="Taylor, Christina Markley (mmt2hg)" userId="ec733df0-76d9-41cf-8bb4-fe92a9485d70" providerId="ADAL" clId="{C9EAB1EE-DCBA-A94C-A06D-D4CF0780D8BB}" dt="2023-10-26T20:02:04.091" v="25994" actId="20577"/>
        <pc:sldMkLst>
          <pc:docMk/>
          <pc:sldMk cId="2490440982" sldId="424"/>
        </pc:sldMkLst>
        <pc:spChg chg="del">
          <ac:chgData name="Taylor, Christina Markley (mmt2hg)" userId="ec733df0-76d9-41cf-8bb4-fe92a9485d70" providerId="ADAL" clId="{C9EAB1EE-DCBA-A94C-A06D-D4CF0780D8BB}" dt="2023-10-20T20:52:00.907" v="12609" actId="478"/>
          <ac:spMkLst>
            <pc:docMk/>
            <pc:sldMk cId="2490440982" sldId="424"/>
            <ac:spMk id="32" creationId="{7C0FF349-7B0E-04D9-1894-C9592FDD0B21}"/>
          </ac:spMkLst>
        </pc:spChg>
        <pc:cxnChg chg="add mod">
          <ac:chgData name="Taylor, Christina Markley (mmt2hg)" userId="ec733df0-76d9-41cf-8bb4-fe92a9485d70" providerId="ADAL" clId="{C9EAB1EE-DCBA-A94C-A06D-D4CF0780D8BB}" dt="2023-10-21T15:38:24.392" v="16806"/>
          <ac:cxnSpMkLst>
            <pc:docMk/>
            <pc:sldMk cId="2490440982" sldId="424"/>
            <ac:cxnSpMk id="2" creationId="{9F4FA7DF-75B9-F9DA-663C-813096A5C41F}"/>
          </ac:cxnSpMkLst>
        </pc:cxnChg>
        <pc:cxnChg chg="add mod">
          <ac:chgData name="Taylor, Christina Markley (mmt2hg)" userId="ec733df0-76d9-41cf-8bb4-fe92a9485d70" providerId="ADAL" clId="{C9EAB1EE-DCBA-A94C-A06D-D4CF0780D8BB}" dt="2023-10-21T15:38:31.879" v="16808" actId="1076"/>
          <ac:cxnSpMkLst>
            <pc:docMk/>
            <pc:sldMk cId="2490440982" sldId="424"/>
            <ac:cxnSpMk id="3" creationId="{DFF54474-66E7-EDD6-D641-084BE96ECA11}"/>
          </ac:cxnSpMkLst>
        </pc:cxnChg>
      </pc:sldChg>
      <pc:sldChg chg="add del ord">
        <pc:chgData name="Taylor, Christina Markley (mmt2hg)" userId="ec733df0-76d9-41cf-8bb4-fe92a9485d70" providerId="ADAL" clId="{C9EAB1EE-DCBA-A94C-A06D-D4CF0780D8BB}" dt="2023-10-20T20:52:30.149" v="12614" actId="2696"/>
        <pc:sldMkLst>
          <pc:docMk/>
          <pc:sldMk cId="3797480136" sldId="425"/>
        </pc:sldMkLst>
      </pc:sldChg>
      <pc:sldChg chg="modSp add del mod ord">
        <pc:chgData name="Taylor, Christina Markley (mmt2hg)" userId="ec733df0-76d9-41cf-8bb4-fe92a9485d70" providerId="ADAL" clId="{C9EAB1EE-DCBA-A94C-A06D-D4CF0780D8BB}" dt="2023-10-20T20:56:40.023" v="12667" actId="2696"/>
        <pc:sldMkLst>
          <pc:docMk/>
          <pc:sldMk cId="435037634" sldId="426"/>
        </pc:sldMkLst>
        <pc:spChg chg="mod">
          <ac:chgData name="Taylor, Christina Markley (mmt2hg)" userId="ec733df0-76d9-41cf-8bb4-fe92a9485d70" providerId="ADAL" clId="{C9EAB1EE-DCBA-A94C-A06D-D4CF0780D8BB}" dt="2023-10-20T20:56:00.964" v="12663" actId="20577"/>
          <ac:spMkLst>
            <pc:docMk/>
            <pc:sldMk cId="435037634" sldId="426"/>
            <ac:spMk id="6" creationId="{17EDFFF4-B221-8892-9903-9CB357C9F394}"/>
          </ac:spMkLst>
        </pc:spChg>
      </pc:sldChg>
      <pc:sldChg chg="addSp delSp modSp add mod ord modNotesTx">
        <pc:chgData name="Taylor, Christina Markley (mmt2hg)" userId="ec733df0-76d9-41cf-8bb4-fe92a9485d70" providerId="ADAL" clId="{C9EAB1EE-DCBA-A94C-A06D-D4CF0780D8BB}" dt="2023-10-26T20:02:07.977" v="25996" actId="20577"/>
        <pc:sldMkLst>
          <pc:docMk/>
          <pc:sldMk cId="3190843811" sldId="427"/>
        </pc:sldMkLst>
        <pc:spChg chg="mod">
          <ac:chgData name="Taylor, Christina Markley (mmt2hg)" userId="ec733df0-76d9-41cf-8bb4-fe92a9485d70" providerId="ADAL" clId="{C9EAB1EE-DCBA-A94C-A06D-D4CF0780D8BB}" dt="2023-10-20T20:59:35.315" v="13273" actId="14100"/>
          <ac:spMkLst>
            <pc:docMk/>
            <pc:sldMk cId="3190843811" sldId="427"/>
            <ac:spMk id="2" creationId="{32FAFCB0-4DFC-A88D-46AB-34A6F515297E}"/>
          </ac:spMkLst>
        </pc:spChg>
        <pc:spChg chg="del">
          <ac:chgData name="Taylor, Christina Markley (mmt2hg)" userId="ec733df0-76d9-41cf-8bb4-fe92a9485d70" providerId="ADAL" clId="{C9EAB1EE-DCBA-A94C-A06D-D4CF0780D8BB}" dt="2023-10-20T20:59:30.889" v="13272" actId="478"/>
          <ac:spMkLst>
            <pc:docMk/>
            <pc:sldMk cId="3190843811" sldId="427"/>
            <ac:spMk id="3" creationId="{12A4C776-509B-966E-8187-6D241BC044DF}"/>
          </ac:spMkLst>
        </pc:spChg>
        <pc:spChg chg="add mod">
          <ac:chgData name="Taylor, Christina Markley (mmt2hg)" userId="ec733df0-76d9-41cf-8bb4-fe92a9485d70" providerId="ADAL" clId="{C9EAB1EE-DCBA-A94C-A06D-D4CF0780D8BB}" dt="2023-10-20T21:02:13.793" v="13483" actId="1076"/>
          <ac:spMkLst>
            <pc:docMk/>
            <pc:sldMk cId="3190843811" sldId="427"/>
            <ac:spMk id="5" creationId="{16AC13E4-976E-02F2-9BCE-9FC216D97405}"/>
          </ac:spMkLst>
        </pc:spChg>
        <pc:spChg chg="mod">
          <ac:chgData name="Taylor, Christina Markley (mmt2hg)" userId="ec733df0-76d9-41cf-8bb4-fe92a9485d70" providerId="ADAL" clId="{C9EAB1EE-DCBA-A94C-A06D-D4CF0780D8BB}" dt="2023-10-20T20:56:35.368" v="12666"/>
          <ac:spMkLst>
            <pc:docMk/>
            <pc:sldMk cId="3190843811" sldId="427"/>
            <ac:spMk id="6" creationId="{17EDFFF4-B221-8892-9903-9CB357C9F394}"/>
          </ac:spMkLst>
        </pc:spChg>
        <pc:spChg chg="add del mod">
          <ac:chgData name="Taylor, Christina Markley (mmt2hg)" userId="ec733df0-76d9-41cf-8bb4-fe92a9485d70" providerId="ADAL" clId="{C9EAB1EE-DCBA-A94C-A06D-D4CF0780D8BB}" dt="2023-10-20T21:22:13.887" v="14071" actId="21"/>
          <ac:spMkLst>
            <pc:docMk/>
            <pc:sldMk cId="3190843811" sldId="427"/>
            <ac:spMk id="7" creationId="{B4816F87-A431-53E3-6F59-A18408EC3D3D}"/>
          </ac:spMkLst>
        </pc:spChg>
      </pc:sldChg>
      <pc:sldChg chg="addSp modSp add mod ord modNotesTx">
        <pc:chgData name="Taylor, Christina Markley (mmt2hg)" userId="ec733df0-76d9-41cf-8bb4-fe92a9485d70" providerId="ADAL" clId="{C9EAB1EE-DCBA-A94C-A06D-D4CF0780D8BB}" dt="2023-10-26T20:02:17.254" v="26000" actId="20577"/>
        <pc:sldMkLst>
          <pc:docMk/>
          <pc:sldMk cId="414293244" sldId="428"/>
        </pc:sldMkLst>
        <pc:spChg chg="mod">
          <ac:chgData name="Taylor, Christina Markley (mmt2hg)" userId="ec733df0-76d9-41cf-8bb4-fe92a9485d70" providerId="ADAL" clId="{C9EAB1EE-DCBA-A94C-A06D-D4CF0780D8BB}" dt="2023-10-20T21:13:46.817" v="13879" actId="20577"/>
          <ac:spMkLst>
            <pc:docMk/>
            <pc:sldMk cId="414293244" sldId="428"/>
            <ac:spMk id="8" creationId="{5D74211D-B84B-9B85-73AF-36C0213C2E3F}"/>
          </ac:spMkLst>
        </pc:spChg>
        <pc:picChg chg="add mod">
          <ac:chgData name="Taylor, Christina Markley (mmt2hg)" userId="ec733df0-76d9-41cf-8bb4-fe92a9485d70" providerId="ADAL" clId="{C9EAB1EE-DCBA-A94C-A06D-D4CF0780D8BB}" dt="2023-10-20T21:17:25.693" v="13947" actId="14100"/>
          <ac:picMkLst>
            <pc:docMk/>
            <pc:sldMk cId="414293244" sldId="428"/>
            <ac:picMk id="3" creationId="{837D1B7A-5DC1-11AF-9C87-A78100420A81}"/>
          </ac:picMkLst>
        </pc:picChg>
        <pc:picChg chg="add mod">
          <ac:chgData name="Taylor, Christina Markley (mmt2hg)" userId="ec733df0-76d9-41cf-8bb4-fe92a9485d70" providerId="ADAL" clId="{C9EAB1EE-DCBA-A94C-A06D-D4CF0780D8BB}" dt="2023-10-20T21:17:09.911" v="13944" actId="14100"/>
          <ac:picMkLst>
            <pc:docMk/>
            <pc:sldMk cId="414293244" sldId="428"/>
            <ac:picMk id="7" creationId="{9A680788-FE80-3E26-07D9-198C3578232E}"/>
          </ac:picMkLst>
        </pc:picChg>
      </pc:sldChg>
      <pc:sldChg chg="addSp delSp modSp add mod modNotesTx">
        <pc:chgData name="Taylor, Christina Markley (mmt2hg)" userId="ec733df0-76d9-41cf-8bb4-fe92a9485d70" providerId="ADAL" clId="{C9EAB1EE-DCBA-A94C-A06D-D4CF0780D8BB}" dt="2023-10-26T20:02:12.739" v="25998" actId="20577"/>
        <pc:sldMkLst>
          <pc:docMk/>
          <pc:sldMk cId="646085288" sldId="429"/>
        </pc:sldMkLst>
        <pc:spChg chg="mod">
          <ac:chgData name="Taylor, Christina Markley (mmt2hg)" userId="ec733df0-76d9-41cf-8bb4-fe92a9485d70" providerId="ADAL" clId="{C9EAB1EE-DCBA-A94C-A06D-D4CF0780D8BB}" dt="2023-10-20T21:14:52.751" v="13925" actId="20577"/>
          <ac:spMkLst>
            <pc:docMk/>
            <pc:sldMk cId="646085288" sldId="429"/>
            <ac:spMk id="8" creationId="{5D74211D-B84B-9B85-73AF-36C0213C2E3F}"/>
          </ac:spMkLst>
        </pc:spChg>
        <pc:picChg chg="del">
          <ac:chgData name="Taylor, Christina Markley (mmt2hg)" userId="ec733df0-76d9-41cf-8bb4-fe92a9485d70" providerId="ADAL" clId="{C9EAB1EE-DCBA-A94C-A06D-D4CF0780D8BB}" dt="2023-10-20T21:15:18.064" v="13928" actId="478"/>
          <ac:picMkLst>
            <pc:docMk/>
            <pc:sldMk cId="646085288" sldId="429"/>
            <ac:picMk id="3" creationId="{837D1B7A-5DC1-11AF-9C87-A78100420A81}"/>
          </ac:picMkLst>
        </pc:picChg>
        <pc:picChg chg="add mod">
          <ac:chgData name="Taylor, Christina Markley (mmt2hg)" userId="ec733df0-76d9-41cf-8bb4-fe92a9485d70" providerId="ADAL" clId="{C9EAB1EE-DCBA-A94C-A06D-D4CF0780D8BB}" dt="2023-10-20T21:18:12.158" v="13951" actId="1076"/>
          <ac:picMkLst>
            <pc:docMk/>
            <pc:sldMk cId="646085288" sldId="429"/>
            <ac:picMk id="5" creationId="{D8EEA218-7D47-1D7F-A8BF-A3D1ED59B757}"/>
          </ac:picMkLst>
        </pc:picChg>
        <pc:picChg chg="del">
          <ac:chgData name="Taylor, Christina Markley (mmt2hg)" userId="ec733df0-76d9-41cf-8bb4-fe92a9485d70" providerId="ADAL" clId="{C9EAB1EE-DCBA-A94C-A06D-D4CF0780D8BB}" dt="2023-10-20T21:15:52.944" v="13933" actId="478"/>
          <ac:picMkLst>
            <pc:docMk/>
            <pc:sldMk cId="646085288" sldId="429"/>
            <ac:picMk id="7" creationId="{9A680788-FE80-3E26-07D9-198C3578232E}"/>
          </ac:picMkLst>
        </pc:picChg>
        <pc:picChg chg="add mod">
          <ac:chgData name="Taylor, Christina Markley (mmt2hg)" userId="ec733df0-76d9-41cf-8bb4-fe92a9485d70" providerId="ADAL" clId="{C9EAB1EE-DCBA-A94C-A06D-D4CF0780D8BB}" dt="2023-10-20T21:18:28.622" v="13952" actId="1076"/>
          <ac:picMkLst>
            <pc:docMk/>
            <pc:sldMk cId="646085288" sldId="429"/>
            <ac:picMk id="11" creationId="{2F23494C-C13D-7AA7-AE0F-73280ECF8CCC}"/>
          </ac:picMkLst>
        </pc:picChg>
      </pc:sldChg>
      <pc:sldChg chg="addSp delSp modSp add del mod">
        <pc:chgData name="Taylor, Christina Markley (mmt2hg)" userId="ec733df0-76d9-41cf-8bb4-fe92a9485d70" providerId="ADAL" clId="{C9EAB1EE-DCBA-A94C-A06D-D4CF0780D8BB}" dt="2023-10-20T21:25:18.727" v="14105" actId="2696"/>
        <pc:sldMkLst>
          <pc:docMk/>
          <pc:sldMk cId="134062826" sldId="430"/>
        </pc:sldMkLst>
        <pc:spChg chg="add del mod">
          <ac:chgData name="Taylor, Christina Markley (mmt2hg)" userId="ec733df0-76d9-41cf-8bb4-fe92a9485d70" providerId="ADAL" clId="{C9EAB1EE-DCBA-A94C-A06D-D4CF0780D8BB}" dt="2023-10-20T21:20:35.234" v="13964" actId="478"/>
          <ac:spMkLst>
            <pc:docMk/>
            <pc:sldMk cId="134062826" sldId="430"/>
            <ac:spMk id="2" creationId="{938CAEB6-1558-EEE1-C733-0532408FF310}"/>
          </ac:spMkLst>
        </pc:spChg>
        <pc:spChg chg="add del mod">
          <ac:chgData name="Taylor, Christina Markley (mmt2hg)" userId="ec733df0-76d9-41cf-8bb4-fe92a9485d70" providerId="ADAL" clId="{C9EAB1EE-DCBA-A94C-A06D-D4CF0780D8BB}" dt="2023-10-20T21:21:15.533" v="13973" actId="478"/>
          <ac:spMkLst>
            <pc:docMk/>
            <pc:sldMk cId="134062826" sldId="430"/>
            <ac:spMk id="7" creationId="{E1E9B5B7-1DA8-D6AD-3B67-4C0211E1DE9B}"/>
          </ac:spMkLst>
        </pc:spChg>
        <pc:spChg chg="add del mod">
          <ac:chgData name="Taylor, Christina Markley (mmt2hg)" userId="ec733df0-76d9-41cf-8bb4-fe92a9485d70" providerId="ADAL" clId="{C9EAB1EE-DCBA-A94C-A06D-D4CF0780D8BB}" dt="2023-10-20T21:21:17.193" v="13974" actId="478"/>
          <ac:spMkLst>
            <pc:docMk/>
            <pc:sldMk cId="134062826" sldId="430"/>
            <ac:spMk id="9" creationId="{B4A56A0D-C433-D955-1E14-0BAA4340EFDF}"/>
          </ac:spMkLst>
        </pc:spChg>
      </pc:sldChg>
      <pc:sldChg chg="new del">
        <pc:chgData name="Taylor, Christina Markley (mmt2hg)" userId="ec733df0-76d9-41cf-8bb4-fe92a9485d70" providerId="ADAL" clId="{C9EAB1EE-DCBA-A94C-A06D-D4CF0780D8BB}" dt="2023-10-20T21:22:45.008" v="14074" actId="2696"/>
        <pc:sldMkLst>
          <pc:docMk/>
          <pc:sldMk cId="1788274626" sldId="431"/>
        </pc:sldMkLst>
      </pc:sldChg>
      <pc:sldChg chg="addSp delSp modSp add mod modNotesTx">
        <pc:chgData name="Taylor, Christina Markley (mmt2hg)" userId="ec733df0-76d9-41cf-8bb4-fe92a9485d70" providerId="ADAL" clId="{C9EAB1EE-DCBA-A94C-A06D-D4CF0780D8BB}" dt="2023-10-26T20:02:20.834" v="26001" actId="20577"/>
        <pc:sldMkLst>
          <pc:docMk/>
          <pc:sldMk cId="3413770562" sldId="431"/>
        </pc:sldMkLst>
        <pc:spChg chg="add del mod">
          <ac:chgData name="Taylor, Christina Markley (mmt2hg)" userId="ec733df0-76d9-41cf-8bb4-fe92a9485d70" providerId="ADAL" clId="{C9EAB1EE-DCBA-A94C-A06D-D4CF0780D8BB}" dt="2023-10-20T21:23:03.243" v="14079"/>
          <ac:spMkLst>
            <pc:docMk/>
            <pc:sldMk cId="3413770562" sldId="431"/>
            <ac:spMk id="2" creationId="{2E421A75-4729-7F2F-7BAE-6F4DB400F8FB}"/>
          </ac:spMkLst>
        </pc:spChg>
        <pc:spChg chg="add del mod">
          <ac:chgData name="Taylor, Christina Markley (mmt2hg)" userId="ec733df0-76d9-41cf-8bb4-fe92a9485d70" providerId="ADAL" clId="{C9EAB1EE-DCBA-A94C-A06D-D4CF0780D8BB}" dt="2023-10-20T21:24:06.964" v="14095" actId="478"/>
          <ac:spMkLst>
            <pc:docMk/>
            <pc:sldMk cId="3413770562" sldId="431"/>
            <ac:spMk id="5" creationId="{2BDFF50A-DFF9-57B9-88AF-3BDC1B156345}"/>
          </ac:spMkLst>
        </pc:spChg>
        <pc:spChg chg="add del mod">
          <ac:chgData name="Taylor, Christina Markley (mmt2hg)" userId="ec733df0-76d9-41cf-8bb4-fe92a9485d70" providerId="ADAL" clId="{C9EAB1EE-DCBA-A94C-A06D-D4CF0780D8BB}" dt="2023-10-20T21:23:17.706" v="14084" actId="478"/>
          <ac:spMkLst>
            <pc:docMk/>
            <pc:sldMk cId="3413770562" sldId="431"/>
            <ac:spMk id="9" creationId="{B6D70435-C669-88B5-27DB-645B2D64FB3E}"/>
          </ac:spMkLst>
        </pc:spChg>
        <pc:spChg chg="add del mod">
          <ac:chgData name="Taylor, Christina Markley (mmt2hg)" userId="ec733df0-76d9-41cf-8bb4-fe92a9485d70" providerId="ADAL" clId="{C9EAB1EE-DCBA-A94C-A06D-D4CF0780D8BB}" dt="2023-10-20T21:23:12.307" v="14082" actId="478"/>
          <ac:spMkLst>
            <pc:docMk/>
            <pc:sldMk cId="3413770562" sldId="431"/>
            <ac:spMk id="11" creationId="{DBDB2818-62CD-3FB2-6CB6-4592ACCE3F83}"/>
          </ac:spMkLst>
        </pc:spChg>
        <pc:spChg chg="add del mod">
          <ac:chgData name="Taylor, Christina Markley (mmt2hg)" userId="ec733df0-76d9-41cf-8bb4-fe92a9485d70" providerId="ADAL" clId="{C9EAB1EE-DCBA-A94C-A06D-D4CF0780D8BB}" dt="2023-10-20T21:23:38.137" v="14089"/>
          <ac:spMkLst>
            <pc:docMk/>
            <pc:sldMk cId="3413770562" sldId="431"/>
            <ac:spMk id="12" creationId="{48C1B866-98C9-21ED-F2D1-DF5D9CFCCC3C}"/>
          </ac:spMkLst>
        </pc:spChg>
        <pc:spChg chg="add del mod">
          <ac:chgData name="Taylor, Christina Markley (mmt2hg)" userId="ec733df0-76d9-41cf-8bb4-fe92a9485d70" providerId="ADAL" clId="{C9EAB1EE-DCBA-A94C-A06D-D4CF0780D8BB}" dt="2023-10-20T21:23:37.540" v="14088"/>
          <ac:spMkLst>
            <pc:docMk/>
            <pc:sldMk cId="3413770562" sldId="431"/>
            <ac:spMk id="13" creationId="{45EA021E-F652-1961-799F-ED906D7F80BF}"/>
          </ac:spMkLst>
        </pc:spChg>
        <pc:spChg chg="add mod">
          <ac:chgData name="Taylor, Christina Markley (mmt2hg)" userId="ec733df0-76d9-41cf-8bb4-fe92a9485d70" providerId="ADAL" clId="{C9EAB1EE-DCBA-A94C-A06D-D4CF0780D8BB}" dt="2023-10-20T21:25:11.497" v="14104" actId="2711"/>
          <ac:spMkLst>
            <pc:docMk/>
            <pc:sldMk cId="3413770562" sldId="431"/>
            <ac:spMk id="14" creationId="{99FCE0A9-9A9B-AA63-88DE-8F22877C282A}"/>
          </ac:spMkLst>
        </pc:spChg>
      </pc:sldChg>
      <pc:sldChg chg="add ord modNotesTx">
        <pc:chgData name="Taylor, Christina Markley (mmt2hg)" userId="ec733df0-76d9-41cf-8bb4-fe92a9485d70" providerId="ADAL" clId="{C9EAB1EE-DCBA-A94C-A06D-D4CF0780D8BB}" dt="2023-10-26T20:02:28.888" v="26003" actId="20577"/>
        <pc:sldMkLst>
          <pc:docMk/>
          <pc:sldMk cId="2051430774" sldId="432"/>
        </pc:sldMkLst>
      </pc:sldChg>
      <pc:sldChg chg="add del">
        <pc:chgData name="Taylor, Christina Markley (mmt2hg)" userId="ec733df0-76d9-41cf-8bb4-fe92a9485d70" providerId="ADAL" clId="{C9EAB1EE-DCBA-A94C-A06D-D4CF0780D8BB}" dt="2023-10-20T21:28:12.856" v="14115" actId="2696"/>
        <pc:sldMkLst>
          <pc:docMk/>
          <pc:sldMk cId="4281387354" sldId="432"/>
        </pc:sldMkLst>
      </pc:sldChg>
      <pc:sldChg chg="add del ord">
        <pc:chgData name="Taylor, Christina Markley (mmt2hg)" userId="ec733df0-76d9-41cf-8bb4-fe92a9485d70" providerId="ADAL" clId="{C9EAB1EE-DCBA-A94C-A06D-D4CF0780D8BB}" dt="2023-10-20T21:30:38.344" v="14120" actId="2696"/>
        <pc:sldMkLst>
          <pc:docMk/>
          <pc:sldMk cId="1150373145" sldId="433"/>
        </pc:sldMkLst>
      </pc:sldChg>
      <pc:sldChg chg="modSp add mod ord modNotesTx">
        <pc:chgData name="Taylor, Christina Markley (mmt2hg)" userId="ec733df0-76d9-41cf-8bb4-fe92a9485d70" providerId="ADAL" clId="{C9EAB1EE-DCBA-A94C-A06D-D4CF0780D8BB}" dt="2023-10-26T20:02:30.898" v="26004" actId="20577"/>
        <pc:sldMkLst>
          <pc:docMk/>
          <pc:sldMk cId="1231926152" sldId="433"/>
        </pc:sldMkLst>
        <pc:spChg chg="mod">
          <ac:chgData name="Taylor, Christina Markley (mmt2hg)" userId="ec733df0-76d9-41cf-8bb4-fe92a9485d70" providerId="ADAL" clId="{C9EAB1EE-DCBA-A94C-A06D-D4CF0780D8BB}" dt="2023-10-20T21:33:12.715" v="14477" actId="20577"/>
          <ac:spMkLst>
            <pc:docMk/>
            <pc:sldMk cId="1231926152" sldId="433"/>
            <ac:spMk id="2" creationId="{32FAFCB0-4DFC-A88D-46AB-34A6F515297E}"/>
          </ac:spMkLst>
        </pc:spChg>
        <pc:spChg chg="mod">
          <ac:chgData name="Taylor, Christina Markley (mmt2hg)" userId="ec733df0-76d9-41cf-8bb4-fe92a9485d70" providerId="ADAL" clId="{C9EAB1EE-DCBA-A94C-A06D-D4CF0780D8BB}" dt="2023-10-20T21:36:36.170" v="14900" actId="20577"/>
          <ac:spMkLst>
            <pc:docMk/>
            <pc:sldMk cId="1231926152" sldId="433"/>
            <ac:spMk id="3" creationId="{12A4C776-509B-966E-8187-6D241BC044DF}"/>
          </ac:spMkLst>
        </pc:spChg>
        <pc:spChg chg="mod">
          <ac:chgData name="Taylor, Christina Markley (mmt2hg)" userId="ec733df0-76d9-41cf-8bb4-fe92a9485d70" providerId="ADAL" clId="{C9EAB1EE-DCBA-A94C-A06D-D4CF0780D8BB}" dt="2023-10-20T21:31:17.070" v="14169" actId="20577"/>
          <ac:spMkLst>
            <pc:docMk/>
            <pc:sldMk cId="1231926152" sldId="433"/>
            <ac:spMk id="6" creationId="{17EDFFF4-B221-8892-9903-9CB357C9F394}"/>
          </ac:spMkLst>
        </pc:spChg>
      </pc:sldChg>
      <pc:sldChg chg="modSp add mod ord modNotesTx">
        <pc:chgData name="Taylor, Christina Markley (mmt2hg)" userId="ec733df0-76d9-41cf-8bb4-fe92a9485d70" providerId="ADAL" clId="{C9EAB1EE-DCBA-A94C-A06D-D4CF0780D8BB}" dt="2023-10-26T20:02:35.090" v="26005" actId="20577"/>
        <pc:sldMkLst>
          <pc:docMk/>
          <pc:sldMk cId="1096522973" sldId="434"/>
        </pc:sldMkLst>
        <pc:spChg chg="mod">
          <ac:chgData name="Taylor, Christina Markley (mmt2hg)" userId="ec733df0-76d9-41cf-8bb4-fe92a9485d70" providerId="ADAL" clId="{C9EAB1EE-DCBA-A94C-A06D-D4CF0780D8BB}" dt="2023-10-20T21:37:20.765" v="14946" actId="20577"/>
          <ac:spMkLst>
            <pc:docMk/>
            <pc:sldMk cId="1096522973" sldId="434"/>
            <ac:spMk id="6" creationId="{17EDFFF4-B221-8892-9903-9CB357C9F394}"/>
          </ac:spMkLst>
        </pc:spChg>
        <pc:spChg chg="mod">
          <ac:chgData name="Taylor, Christina Markley (mmt2hg)" userId="ec733df0-76d9-41cf-8bb4-fe92a9485d70" providerId="ADAL" clId="{C9EAB1EE-DCBA-A94C-A06D-D4CF0780D8BB}" dt="2023-10-26T14:29:02.218" v="25958" actId="20577"/>
          <ac:spMkLst>
            <pc:docMk/>
            <pc:sldMk cId="1096522973" sldId="434"/>
            <ac:spMk id="8" creationId="{5D74211D-B84B-9B85-73AF-36C0213C2E3F}"/>
          </ac:spMkLst>
        </pc:spChg>
      </pc:sldChg>
      <pc:sldChg chg="addSp delSp modSp add mod ord modNotesTx">
        <pc:chgData name="Taylor, Christina Markley (mmt2hg)" userId="ec733df0-76d9-41cf-8bb4-fe92a9485d70" providerId="ADAL" clId="{C9EAB1EE-DCBA-A94C-A06D-D4CF0780D8BB}" dt="2023-10-26T20:02:39.274" v="26007" actId="20577"/>
        <pc:sldMkLst>
          <pc:docMk/>
          <pc:sldMk cId="1446506693" sldId="435"/>
        </pc:sldMkLst>
        <pc:spChg chg="mod">
          <ac:chgData name="Taylor, Christina Markley (mmt2hg)" userId="ec733df0-76d9-41cf-8bb4-fe92a9485d70" providerId="ADAL" clId="{C9EAB1EE-DCBA-A94C-A06D-D4CF0780D8BB}" dt="2023-10-20T21:41:37.371" v="15002" actId="20577"/>
          <ac:spMkLst>
            <pc:docMk/>
            <pc:sldMk cId="1446506693" sldId="435"/>
            <ac:spMk id="6" creationId="{17EDFFF4-B221-8892-9903-9CB357C9F394}"/>
          </ac:spMkLst>
        </pc:spChg>
        <pc:spChg chg="mod">
          <ac:chgData name="Taylor, Christina Markley (mmt2hg)" userId="ec733df0-76d9-41cf-8bb4-fe92a9485d70" providerId="ADAL" clId="{C9EAB1EE-DCBA-A94C-A06D-D4CF0780D8BB}" dt="2023-10-20T21:43:14.943" v="15084" actId="20577"/>
          <ac:spMkLst>
            <pc:docMk/>
            <pc:sldMk cId="1446506693" sldId="435"/>
            <ac:spMk id="8" creationId="{5D74211D-B84B-9B85-73AF-36C0213C2E3F}"/>
          </ac:spMkLst>
        </pc:spChg>
        <pc:picChg chg="add mod">
          <ac:chgData name="Taylor, Christina Markley (mmt2hg)" userId="ec733df0-76d9-41cf-8bb4-fe92a9485d70" providerId="ADAL" clId="{C9EAB1EE-DCBA-A94C-A06D-D4CF0780D8BB}" dt="2023-10-20T21:43:24.997" v="15087" actId="1076"/>
          <ac:picMkLst>
            <pc:docMk/>
            <pc:sldMk cId="1446506693" sldId="435"/>
            <ac:picMk id="3" creationId="{15DE61C8-3215-4B09-8814-AACCFA0AA3E6}"/>
          </ac:picMkLst>
        </pc:picChg>
        <pc:picChg chg="del">
          <ac:chgData name="Taylor, Christina Markley (mmt2hg)" userId="ec733df0-76d9-41cf-8bb4-fe92a9485d70" providerId="ADAL" clId="{C9EAB1EE-DCBA-A94C-A06D-D4CF0780D8BB}" dt="2023-10-20T21:43:02.995" v="15081" actId="478"/>
          <ac:picMkLst>
            <pc:docMk/>
            <pc:sldMk cId="1446506693" sldId="435"/>
            <ac:picMk id="5" creationId="{D8EEA218-7D47-1D7F-A8BF-A3D1ED59B757}"/>
          </ac:picMkLst>
        </pc:picChg>
        <pc:picChg chg="del">
          <ac:chgData name="Taylor, Christina Markley (mmt2hg)" userId="ec733df0-76d9-41cf-8bb4-fe92a9485d70" providerId="ADAL" clId="{C9EAB1EE-DCBA-A94C-A06D-D4CF0780D8BB}" dt="2023-10-20T21:43:11.769" v="15083" actId="478"/>
          <ac:picMkLst>
            <pc:docMk/>
            <pc:sldMk cId="1446506693" sldId="435"/>
            <ac:picMk id="11" creationId="{2F23494C-C13D-7AA7-AE0F-73280ECF8CCC}"/>
          </ac:picMkLst>
        </pc:picChg>
      </pc:sldChg>
      <pc:sldChg chg="addSp delSp modSp add mod modNotesTx">
        <pc:chgData name="Taylor, Christina Markley (mmt2hg)" userId="ec733df0-76d9-41cf-8bb4-fe92a9485d70" providerId="ADAL" clId="{C9EAB1EE-DCBA-A94C-A06D-D4CF0780D8BB}" dt="2023-10-26T20:02:41.733" v="26008" actId="20577"/>
        <pc:sldMkLst>
          <pc:docMk/>
          <pc:sldMk cId="908475542" sldId="436"/>
        </pc:sldMkLst>
        <pc:spChg chg="mod">
          <ac:chgData name="Taylor, Christina Markley (mmt2hg)" userId="ec733df0-76d9-41cf-8bb4-fe92a9485d70" providerId="ADAL" clId="{C9EAB1EE-DCBA-A94C-A06D-D4CF0780D8BB}" dt="2023-10-20T21:43:58.765" v="15112" actId="115"/>
          <ac:spMkLst>
            <pc:docMk/>
            <pc:sldMk cId="908475542" sldId="436"/>
            <ac:spMk id="8" creationId="{5D74211D-B84B-9B85-73AF-36C0213C2E3F}"/>
          </ac:spMkLst>
        </pc:spChg>
        <pc:picChg chg="del">
          <ac:chgData name="Taylor, Christina Markley (mmt2hg)" userId="ec733df0-76d9-41cf-8bb4-fe92a9485d70" providerId="ADAL" clId="{C9EAB1EE-DCBA-A94C-A06D-D4CF0780D8BB}" dt="2023-10-20T21:44:17.063" v="15115" actId="478"/>
          <ac:picMkLst>
            <pc:docMk/>
            <pc:sldMk cId="908475542" sldId="436"/>
            <ac:picMk id="3" creationId="{15DE61C8-3215-4B09-8814-AACCFA0AA3E6}"/>
          </ac:picMkLst>
        </pc:picChg>
        <pc:picChg chg="add mod">
          <ac:chgData name="Taylor, Christina Markley (mmt2hg)" userId="ec733df0-76d9-41cf-8bb4-fe92a9485d70" providerId="ADAL" clId="{C9EAB1EE-DCBA-A94C-A06D-D4CF0780D8BB}" dt="2023-10-20T21:45:01.370" v="15120" actId="1076"/>
          <ac:picMkLst>
            <pc:docMk/>
            <pc:sldMk cId="908475542" sldId="436"/>
            <ac:picMk id="5" creationId="{31F8F21A-699A-7E17-81F1-78D66CE82DCA}"/>
          </ac:picMkLst>
        </pc:picChg>
      </pc:sldChg>
      <pc:sldChg chg="addSp delSp modSp add mod">
        <pc:chgData name="Taylor, Christina Markley (mmt2hg)" userId="ec733df0-76d9-41cf-8bb4-fe92a9485d70" providerId="ADAL" clId="{C9EAB1EE-DCBA-A94C-A06D-D4CF0780D8BB}" dt="2023-10-21T15:40:46.137" v="16815" actId="478"/>
        <pc:sldMkLst>
          <pc:docMk/>
          <pc:sldMk cId="3456093408" sldId="437"/>
        </pc:sldMkLst>
        <pc:cxnChg chg="add del mod">
          <ac:chgData name="Taylor, Christina Markley (mmt2hg)" userId="ec733df0-76d9-41cf-8bb4-fe92a9485d70" providerId="ADAL" clId="{C9EAB1EE-DCBA-A94C-A06D-D4CF0780D8BB}" dt="2023-10-21T15:40:45.013" v="16814" actId="478"/>
          <ac:cxnSpMkLst>
            <pc:docMk/>
            <pc:sldMk cId="3456093408" sldId="437"/>
            <ac:cxnSpMk id="3" creationId="{A22E6D91-B7C2-6859-AF45-3C004550718A}"/>
          </ac:cxnSpMkLst>
        </pc:cxnChg>
        <pc:cxnChg chg="add del mod">
          <ac:chgData name="Taylor, Christina Markley (mmt2hg)" userId="ec733df0-76d9-41cf-8bb4-fe92a9485d70" providerId="ADAL" clId="{C9EAB1EE-DCBA-A94C-A06D-D4CF0780D8BB}" dt="2023-10-21T15:40:46.137" v="16815" actId="478"/>
          <ac:cxnSpMkLst>
            <pc:docMk/>
            <pc:sldMk cId="3456093408" sldId="437"/>
            <ac:cxnSpMk id="6" creationId="{B17FEB2F-AB0C-D3A8-245F-0797EEDD4B94}"/>
          </ac:cxnSpMkLst>
        </pc:cxnChg>
      </pc:sldChg>
      <pc:sldChg chg="modSp add mod">
        <pc:chgData name="Taylor, Christina Markley (mmt2hg)" userId="ec733df0-76d9-41cf-8bb4-fe92a9485d70" providerId="ADAL" clId="{C9EAB1EE-DCBA-A94C-A06D-D4CF0780D8BB}" dt="2023-10-20T21:53:52.738" v="15916" actId="20577"/>
        <pc:sldMkLst>
          <pc:docMk/>
          <pc:sldMk cId="4091129722" sldId="438"/>
        </pc:sldMkLst>
        <pc:spChg chg="mod">
          <ac:chgData name="Taylor, Christina Markley (mmt2hg)" userId="ec733df0-76d9-41cf-8bb4-fe92a9485d70" providerId="ADAL" clId="{C9EAB1EE-DCBA-A94C-A06D-D4CF0780D8BB}" dt="2023-10-20T21:51:54.891" v="15620" actId="20577"/>
          <ac:spMkLst>
            <pc:docMk/>
            <pc:sldMk cId="4091129722" sldId="438"/>
            <ac:spMk id="2" creationId="{32FAFCB0-4DFC-A88D-46AB-34A6F515297E}"/>
          </ac:spMkLst>
        </pc:spChg>
        <pc:spChg chg="mod">
          <ac:chgData name="Taylor, Christina Markley (mmt2hg)" userId="ec733df0-76d9-41cf-8bb4-fe92a9485d70" providerId="ADAL" clId="{C9EAB1EE-DCBA-A94C-A06D-D4CF0780D8BB}" dt="2023-10-20T21:53:52.738" v="15916" actId="20577"/>
          <ac:spMkLst>
            <pc:docMk/>
            <pc:sldMk cId="4091129722" sldId="438"/>
            <ac:spMk id="3" creationId="{12A4C776-509B-966E-8187-6D241BC044DF}"/>
          </ac:spMkLst>
        </pc:spChg>
        <pc:spChg chg="mod">
          <ac:chgData name="Taylor, Christina Markley (mmt2hg)" userId="ec733df0-76d9-41cf-8bb4-fe92a9485d70" providerId="ADAL" clId="{C9EAB1EE-DCBA-A94C-A06D-D4CF0780D8BB}" dt="2023-10-20T21:47:56.005" v="15171" actId="20577"/>
          <ac:spMkLst>
            <pc:docMk/>
            <pc:sldMk cId="4091129722" sldId="438"/>
            <ac:spMk id="6" creationId="{17EDFFF4-B221-8892-9903-9CB357C9F394}"/>
          </ac:spMkLst>
        </pc:spChg>
      </pc:sldChg>
      <pc:sldChg chg="addSp delSp modSp add mod">
        <pc:chgData name="Taylor, Christina Markley (mmt2hg)" userId="ec733df0-76d9-41cf-8bb4-fe92a9485d70" providerId="ADAL" clId="{C9EAB1EE-DCBA-A94C-A06D-D4CF0780D8BB}" dt="2023-10-20T21:54:47.365" v="15923" actId="14100"/>
        <pc:sldMkLst>
          <pc:docMk/>
          <pc:sldMk cId="2367583154" sldId="439"/>
        </pc:sldMkLst>
        <pc:spChg chg="mod">
          <ac:chgData name="Taylor, Christina Markley (mmt2hg)" userId="ec733df0-76d9-41cf-8bb4-fe92a9485d70" providerId="ADAL" clId="{C9EAB1EE-DCBA-A94C-A06D-D4CF0780D8BB}" dt="2023-10-20T21:48:10.518" v="15206" actId="20577"/>
          <ac:spMkLst>
            <pc:docMk/>
            <pc:sldMk cId="2367583154" sldId="439"/>
            <ac:spMk id="6" creationId="{17EDFFF4-B221-8892-9903-9CB357C9F394}"/>
          </ac:spMkLst>
        </pc:spChg>
        <pc:spChg chg="mod">
          <ac:chgData name="Taylor, Christina Markley (mmt2hg)" userId="ec733df0-76d9-41cf-8bb4-fe92a9485d70" providerId="ADAL" clId="{C9EAB1EE-DCBA-A94C-A06D-D4CF0780D8BB}" dt="2023-10-20T21:48:53.335" v="15358" actId="20577"/>
          <ac:spMkLst>
            <pc:docMk/>
            <pc:sldMk cId="2367583154" sldId="439"/>
            <ac:spMk id="8" creationId="{5D74211D-B84B-9B85-73AF-36C0213C2E3F}"/>
          </ac:spMkLst>
        </pc:spChg>
        <pc:picChg chg="del">
          <ac:chgData name="Taylor, Christina Markley (mmt2hg)" userId="ec733df0-76d9-41cf-8bb4-fe92a9485d70" providerId="ADAL" clId="{C9EAB1EE-DCBA-A94C-A06D-D4CF0780D8BB}" dt="2023-10-20T21:54:27.497" v="15918" actId="478"/>
          <ac:picMkLst>
            <pc:docMk/>
            <pc:sldMk cId="2367583154" sldId="439"/>
            <ac:picMk id="3" creationId="{15DE61C8-3215-4B09-8814-AACCFA0AA3E6}"/>
          </ac:picMkLst>
        </pc:picChg>
        <pc:picChg chg="add mod">
          <ac:chgData name="Taylor, Christina Markley (mmt2hg)" userId="ec733df0-76d9-41cf-8bb4-fe92a9485d70" providerId="ADAL" clId="{C9EAB1EE-DCBA-A94C-A06D-D4CF0780D8BB}" dt="2023-10-20T21:54:47.365" v="15923" actId="14100"/>
          <ac:picMkLst>
            <pc:docMk/>
            <pc:sldMk cId="2367583154" sldId="439"/>
            <ac:picMk id="5" creationId="{B063C955-CE16-1855-A094-8F72FF530D71}"/>
          </ac:picMkLst>
        </pc:picChg>
        <pc:picChg chg="mod">
          <ac:chgData name="Taylor, Christina Markley (mmt2hg)" userId="ec733df0-76d9-41cf-8bb4-fe92a9485d70" providerId="ADAL" clId="{C9EAB1EE-DCBA-A94C-A06D-D4CF0780D8BB}" dt="2023-10-20T21:54:42.851" v="15922" actId="166"/>
          <ac:picMkLst>
            <pc:docMk/>
            <pc:sldMk cId="2367583154" sldId="439"/>
            <ac:picMk id="10" creationId="{E668B2ED-BB73-6346-9226-6702C745161D}"/>
          </ac:picMkLst>
        </pc:picChg>
      </pc:sldChg>
      <pc:sldChg chg="addSp delSp modSp add mod">
        <pc:chgData name="Taylor, Christina Markley (mmt2hg)" userId="ec733df0-76d9-41cf-8bb4-fe92a9485d70" providerId="ADAL" clId="{C9EAB1EE-DCBA-A94C-A06D-D4CF0780D8BB}" dt="2023-10-25T17:16:14.733" v="24236" actId="14100"/>
        <pc:sldMkLst>
          <pc:docMk/>
          <pc:sldMk cId="1031986466" sldId="440"/>
        </pc:sldMkLst>
        <pc:spChg chg="mod">
          <ac:chgData name="Taylor, Christina Markley (mmt2hg)" userId="ec733df0-76d9-41cf-8bb4-fe92a9485d70" providerId="ADAL" clId="{C9EAB1EE-DCBA-A94C-A06D-D4CF0780D8BB}" dt="2023-10-20T21:48:22.459" v="15237" actId="20577"/>
          <ac:spMkLst>
            <pc:docMk/>
            <pc:sldMk cId="1031986466" sldId="440"/>
            <ac:spMk id="6" creationId="{17EDFFF4-B221-8892-9903-9CB357C9F394}"/>
          </ac:spMkLst>
        </pc:spChg>
        <pc:spChg chg="mod">
          <ac:chgData name="Taylor, Christina Markley (mmt2hg)" userId="ec733df0-76d9-41cf-8bb4-fe92a9485d70" providerId="ADAL" clId="{C9EAB1EE-DCBA-A94C-A06D-D4CF0780D8BB}" dt="2023-10-20T21:48:39.463" v="15300" actId="20577"/>
          <ac:spMkLst>
            <pc:docMk/>
            <pc:sldMk cId="1031986466" sldId="440"/>
            <ac:spMk id="8" creationId="{5D74211D-B84B-9B85-73AF-36C0213C2E3F}"/>
          </ac:spMkLst>
        </pc:spChg>
        <pc:picChg chg="add del mod">
          <ac:chgData name="Taylor, Christina Markley (mmt2hg)" userId="ec733df0-76d9-41cf-8bb4-fe92a9485d70" providerId="ADAL" clId="{C9EAB1EE-DCBA-A94C-A06D-D4CF0780D8BB}" dt="2023-10-25T17:15:15.164" v="24230" actId="478"/>
          <ac:picMkLst>
            <pc:docMk/>
            <pc:sldMk cId="1031986466" sldId="440"/>
            <ac:picMk id="3" creationId="{4695E820-CD9E-2B71-1D19-887EFC8E263B}"/>
          </ac:picMkLst>
        </pc:picChg>
        <pc:picChg chg="add mod">
          <ac:chgData name="Taylor, Christina Markley (mmt2hg)" userId="ec733df0-76d9-41cf-8bb4-fe92a9485d70" providerId="ADAL" clId="{C9EAB1EE-DCBA-A94C-A06D-D4CF0780D8BB}" dt="2023-10-25T17:16:14.733" v="24236" actId="14100"/>
          <ac:picMkLst>
            <pc:docMk/>
            <pc:sldMk cId="1031986466" sldId="440"/>
            <ac:picMk id="5" creationId="{285E85B9-D3C2-B44B-729B-9152BAB2B498}"/>
          </ac:picMkLst>
        </pc:picChg>
        <pc:picChg chg="del">
          <ac:chgData name="Taylor, Christina Markley (mmt2hg)" userId="ec733df0-76d9-41cf-8bb4-fe92a9485d70" providerId="ADAL" clId="{C9EAB1EE-DCBA-A94C-A06D-D4CF0780D8BB}" dt="2023-10-20T21:55:09.536" v="15925" actId="478"/>
          <ac:picMkLst>
            <pc:docMk/>
            <pc:sldMk cId="1031986466" sldId="440"/>
            <ac:picMk id="5" creationId="{31F8F21A-699A-7E17-81F1-78D66CE82DCA}"/>
          </ac:picMkLst>
        </pc:picChg>
        <pc:picChg chg="mod">
          <ac:chgData name="Taylor, Christina Markley (mmt2hg)" userId="ec733df0-76d9-41cf-8bb4-fe92a9485d70" providerId="ADAL" clId="{C9EAB1EE-DCBA-A94C-A06D-D4CF0780D8BB}" dt="2023-10-20T21:56:00.570" v="15931" actId="166"/>
          <ac:picMkLst>
            <pc:docMk/>
            <pc:sldMk cId="1031986466" sldId="440"/>
            <ac:picMk id="10" creationId="{E668B2ED-BB73-6346-9226-6702C745161D}"/>
          </ac:picMkLst>
        </pc:picChg>
      </pc:sldChg>
      <pc:sldChg chg="addSp delSp modSp add mod ord">
        <pc:chgData name="Taylor, Christina Markley (mmt2hg)" userId="ec733df0-76d9-41cf-8bb4-fe92a9485d70" providerId="ADAL" clId="{C9EAB1EE-DCBA-A94C-A06D-D4CF0780D8BB}" dt="2023-10-20T22:01:59.913" v="16076" actId="113"/>
        <pc:sldMkLst>
          <pc:docMk/>
          <pc:sldMk cId="1371989754" sldId="441"/>
        </pc:sldMkLst>
        <pc:spChg chg="mod">
          <ac:chgData name="Taylor, Christina Markley (mmt2hg)" userId="ec733df0-76d9-41cf-8bb4-fe92a9485d70" providerId="ADAL" clId="{C9EAB1EE-DCBA-A94C-A06D-D4CF0780D8BB}" dt="2023-10-20T21:59:38.302" v="15996" actId="20577"/>
          <ac:spMkLst>
            <pc:docMk/>
            <pc:sldMk cId="1371989754" sldId="441"/>
            <ac:spMk id="6" creationId="{17EDFFF4-B221-8892-9903-9CB357C9F394}"/>
          </ac:spMkLst>
        </pc:spChg>
        <pc:spChg chg="mod topLvl">
          <ac:chgData name="Taylor, Christina Markley (mmt2hg)" userId="ec733df0-76d9-41cf-8bb4-fe92a9485d70" providerId="ADAL" clId="{C9EAB1EE-DCBA-A94C-A06D-D4CF0780D8BB}" dt="2023-10-20T22:01:28.354" v="16071" actId="164"/>
          <ac:spMkLst>
            <pc:docMk/>
            <pc:sldMk cId="1371989754" sldId="441"/>
            <ac:spMk id="7" creationId="{4E1B64D3-5EAD-9637-A4C1-CD9F4B743457}"/>
          </ac:spMkLst>
        </pc:spChg>
        <pc:spChg chg="mod">
          <ac:chgData name="Taylor, Christina Markley (mmt2hg)" userId="ec733df0-76d9-41cf-8bb4-fe92a9485d70" providerId="ADAL" clId="{C9EAB1EE-DCBA-A94C-A06D-D4CF0780D8BB}" dt="2023-10-20T22:01:59.913" v="16076" actId="113"/>
          <ac:spMkLst>
            <pc:docMk/>
            <pc:sldMk cId="1371989754" sldId="441"/>
            <ac:spMk id="13" creationId="{97009D28-924A-0C1F-8EAE-E82A65D6C9DD}"/>
          </ac:spMkLst>
        </pc:spChg>
        <pc:grpChg chg="add mod">
          <ac:chgData name="Taylor, Christina Markley (mmt2hg)" userId="ec733df0-76d9-41cf-8bb4-fe92a9485d70" providerId="ADAL" clId="{C9EAB1EE-DCBA-A94C-A06D-D4CF0780D8BB}" dt="2023-10-20T22:01:31.881" v="16072" actId="1076"/>
          <ac:grpSpMkLst>
            <pc:docMk/>
            <pc:sldMk cId="1371989754" sldId="441"/>
            <ac:grpSpMk id="3" creationId="{0BD2A4C2-5037-0520-54D0-7503F86AC0E9}"/>
          </ac:grpSpMkLst>
        </pc:grpChg>
        <pc:grpChg chg="del">
          <ac:chgData name="Taylor, Christina Markley (mmt2hg)" userId="ec733df0-76d9-41cf-8bb4-fe92a9485d70" providerId="ADAL" clId="{C9EAB1EE-DCBA-A94C-A06D-D4CF0780D8BB}" dt="2023-10-20T21:58:37.676" v="15980" actId="165"/>
          <ac:grpSpMkLst>
            <pc:docMk/>
            <pc:sldMk cId="1371989754" sldId="441"/>
            <ac:grpSpMk id="11" creationId="{64A8E154-CB5E-41DB-9F8A-1484731CA316}"/>
          </ac:grpSpMkLst>
        </pc:grpChg>
        <pc:picChg chg="add mod">
          <ac:chgData name="Taylor, Christina Markley (mmt2hg)" userId="ec733df0-76d9-41cf-8bb4-fe92a9485d70" providerId="ADAL" clId="{C9EAB1EE-DCBA-A94C-A06D-D4CF0780D8BB}" dt="2023-10-20T22:01:28.354" v="16071" actId="164"/>
          <ac:picMkLst>
            <pc:docMk/>
            <pc:sldMk cId="1371989754" sldId="441"/>
            <ac:picMk id="2" creationId="{7716D34F-CAC2-284F-C956-2D3453CF00B6}"/>
          </ac:picMkLst>
        </pc:picChg>
        <pc:picChg chg="del mod topLvl">
          <ac:chgData name="Taylor, Christina Markley (mmt2hg)" userId="ec733df0-76d9-41cf-8bb4-fe92a9485d70" providerId="ADAL" clId="{C9EAB1EE-DCBA-A94C-A06D-D4CF0780D8BB}" dt="2023-10-20T21:58:40.251" v="15981" actId="478"/>
          <ac:picMkLst>
            <pc:docMk/>
            <pc:sldMk cId="1371989754" sldId="441"/>
            <ac:picMk id="9" creationId="{FCC479EA-3AEB-8E7F-8783-AB9E624CA2D2}"/>
          </ac:picMkLst>
        </pc:picChg>
      </pc:sldChg>
      <pc:sldChg chg="addSp delSp modSp add mod ord">
        <pc:chgData name="Taylor, Christina Markley (mmt2hg)" userId="ec733df0-76d9-41cf-8bb4-fe92a9485d70" providerId="ADAL" clId="{C9EAB1EE-DCBA-A94C-A06D-D4CF0780D8BB}" dt="2023-10-20T22:04:43.881" v="16182" actId="1076"/>
        <pc:sldMkLst>
          <pc:docMk/>
          <pc:sldMk cId="716788324" sldId="442"/>
        </pc:sldMkLst>
        <pc:spChg chg="mod">
          <ac:chgData name="Taylor, Christina Markley (mmt2hg)" userId="ec733df0-76d9-41cf-8bb4-fe92a9485d70" providerId="ADAL" clId="{C9EAB1EE-DCBA-A94C-A06D-D4CF0780D8BB}" dt="2023-10-20T22:03:17.883" v="16163" actId="20577"/>
          <ac:spMkLst>
            <pc:docMk/>
            <pc:sldMk cId="716788324" sldId="442"/>
            <ac:spMk id="6" creationId="{17EDFFF4-B221-8892-9903-9CB357C9F394}"/>
          </ac:spMkLst>
        </pc:spChg>
        <pc:spChg chg="mod">
          <ac:chgData name="Taylor, Christina Markley (mmt2hg)" userId="ec733df0-76d9-41cf-8bb4-fe92a9485d70" providerId="ADAL" clId="{C9EAB1EE-DCBA-A94C-A06D-D4CF0780D8BB}" dt="2023-10-20T22:03:22.111" v="16164" actId="20577"/>
          <ac:spMkLst>
            <pc:docMk/>
            <pc:sldMk cId="716788324" sldId="442"/>
            <ac:spMk id="8" creationId="{5D74211D-B84B-9B85-73AF-36C0213C2E3F}"/>
          </ac:spMkLst>
        </pc:spChg>
        <pc:spChg chg="add del mod topLvl">
          <ac:chgData name="Taylor, Christina Markley (mmt2hg)" userId="ec733df0-76d9-41cf-8bb4-fe92a9485d70" providerId="ADAL" clId="{C9EAB1EE-DCBA-A94C-A06D-D4CF0780D8BB}" dt="2023-10-20T22:04:26.557" v="16177" actId="1076"/>
          <ac:spMkLst>
            <pc:docMk/>
            <pc:sldMk cId="716788324" sldId="442"/>
            <ac:spMk id="9" creationId="{396AA284-94F6-5670-C9F6-6D8ACE244574}"/>
          </ac:spMkLst>
        </pc:spChg>
        <pc:grpChg chg="add del mod">
          <ac:chgData name="Taylor, Christina Markley (mmt2hg)" userId="ec733df0-76d9-41cf-8bb4-fe92a9485d70" providerId="ADAL" clId="{C9EAB1EE-DCBA-A94C-A06D-D4CF0780D8BB}" dt="2023-10-20T22:04:03.209" v="16169" actId="165"/>
          <ac:grpSpMkLst>
            <pc:docMk/>
            <pc:sldMk cId="716788324" sldId="442"/>
            <ac:grpSpMk id="7" creationId="{D940FF30-E235-F697-63A4-CA75E5B18203}"/>
          </ac:grpSpMkLst>
        </pc:grpChg>
        <pc:picChg chg="del">
          <ac:chgData name="Taylor, Christina Markley (mmt2hg)" userId="ec733df0-76d9-41cf-8bb4-fe92a9485d70" providerId="ADAL" clId="{C9EAB1EE-DCBA-A94C-A06D-D4CF0780D8BB}" dt="2023-10-20T22:03:22.598" v="16165" actId="478"/>
          <ac:picMkLst>
            <pc:docMk/>
            <pc:sldMk cId="716788324" sldId="442"/>
            <ac:picMk id="3" creationId="{4695E820-CD9E-2B71-1D19-887EFC8E263B}"/>
          </ac:picMkLst>
        </pc:picChg>
        <pc:picChg chg="add mod">
          <ac:chgData name="Taylor, Christina Markley (mmt2hg)" userId="ec733df0-76d9-41cf-8bb4-fe92a9485d70" providerId="ADAL" clId="{C9EAB1EE-DCBA-A94C-A06D-D4CF0780D8BB}" dt="2023-10-20T22:04:43.881" v="16182" actId="1076"/>
          <ac:picMkLst>
            <pc:docMk/>
            <pc:sldMk cId="716788324" sldId="442"/>
            <ac:picMk id="5" creationId="{52D307BA-0466-8852-59C4-65DD3C04EFF6}"/>
          </ac:picMkLst>
        </pc:picChg>
        <pc:picChg chg="add del mod topLvl">
          <ac:chgData name="Taylor, Christina Markley (mmt2hg)" userId="ec733df0-76d9-41cf-8bb4-fe92a9485d70" providerId="ADAL" clId="{C9EAB1EE-DCBA-A94C-A06D-D4CF0780D8BB}" dt="2023-10-20T22:04:08.749" v="16172" actId="478"/>
          <ac:picMkLst>
            <pc:docMk/>
            <pc:sldMk cId="716788324" sldId="442"/>
            <ac:picMk id="11" creationId="{7ED75558-FFAC-ABED-7103-B01944955E62}"/>
          </ac:picMkLst>
        </pc:picChg>
      </pc:sldChg>
      <pc:sldChg chg="addSp delSp modSp add mod">
        <pc:chgData name="Taylor, Christina Markley (mmt2hg)" userId="ec733df0-76d9-41cf-8bb4-fe92a9485d70" providerId="ADAL" clId="{C9EAB1EE-DCBA-A94C-A06D-D4CF0780D8BB}" dt="2023-10-20T22:06:04.085" v="16197" actId="14100"/>
        <pc:sldMkLst>
          <pc:docMk/>
          <pc:sldMk cId="2293134386" sldId="443"/>
        </pc:sldMkLst>
        <pc:spChg chg="mod">
          <ac:chgData name="Taylor, Christina Markley (mmt2hg)" userId="ec733df0-76d9-41cf-8bb4-fe92a9485d70" providerId="ADAL" clId="{C9EAB1EE-DCBA-A94C-A06D-D4CF0780D8BB}" dt="2023-10-20T22:05:23.156" v="16190" actId="20577"/>
          <ac:spMkLst>
            <pc:docMk/>
            <pc:sldMk cId="2293134386" sldId="443"/>
            <ac:spMk id="6" creationId="{17EDFFF4-B221-8892-9903-9CB357C9F394}"/>
          </ac:spMkLst>
        </pc:spChg>
        <pc:picChg chg="add mod">
          <ac:chgData name="Taylor, Christina Markley (mmt2hg)" userId="ec733df0-76d9-41cf-8bb4-fe92a9485d70" providerId="ADAL" clId="{C9EAB1EE-DCBA-A94C-A06D-D4CF0780D8BB}" dt="2023-10-20T22:06:04.085" v="16197" actId="14100"/>
          <ac:picMkLst>
            <pc:docMk/>
            <pc:sldMk cId="2293134386" sldId="443"/>
            <ac:picMk id="3" creationId="{A78A06F2-B9B9-5ED0-1D9A-75BA97571D36}"/>
          </ac:picMkLst>
        </pc:picChg>
        <pc:picChg chg="del">
          <ac:chgData name="Taylor, Christina Markley (mmt2hg)" userId="ec733df0-76d9-41cf-8bb4-fe92a9485d70" providerId="ADAL" clId="{C9EAB1EE-DCBA-A94C-A06D-D4CF0780D8BB}" dt="2023-10-20T22:05:47.799" v="16192" actId="478"/>
          <ac:picMkLst>
            <pc:docMk/>
            <pc:sldMk cId="2293134386" sldId="443"/>
            <ac:picMk id="5" creationId="{52D307BA-0466-8852-59C4-65DD3C04EFF6}"/>
          </ac:picMkLst>
        </pc:picChg>
      </pc:sldChg>
      <pc:sldChg chg="new del">
        <pc:chgData name="Taylor, Christina Markley (mmt2hg)" userId="ec733df0-76d9-41cf-8bb4-fe92a9485d70" providerId="ADAL" clId="{C9EAB1EE-DCBA-A94C-A06D-D4CF0780D8BB}" dt="2023-10-20T22:06:15.748" v="16199" actId="2696"/>
        <pc:sldMkLst>
          <pc:docMk/>
          <pc:sldMk cId="2897351198" sldId="444"/>
        </pc:sldMkLst>
      </pc:sldChg>
      <pc:sldChg chg="addSp delSp modSp add mod">
        <pc:chgData name="Taylor, Christina Markley (mmt2hg)" userId="ec733df0-76d9-41cf-8bb4-fe92a9485d70" providerId="ADAL" clId="{C9EAB1EE-DCBA-A94C-A06D-D4CF0780D8BB}" dt="2023-10-20T22:09:40.708" v="16275" actId="1076"/>
        <pc:sldMkLst>
          <pc:docMk/>
          <pc:sldMk cId="3516010736" sldId="444"/>
        </pc:sldMkLst>
        <pc:spChg chg="mod">
          <ac:chgData name="Taylor, Christina Markley (mmt2hg)" userId="ec733df0-76d9-41cf-8bb4-fe92a9485d70" providerId="ADAL" clId="{C9EAB1EE-DCBA-A94C-A06D-D4CF0780D8BB}" dt="2023-10-20T22:09:32.408" v="16274" actId="14100"/>
          <ac:spMkLst>
            <pc:docMk/>
            <pc:sldMk cId="3516010736" sldId="444"/>
            <ac:spMk id="6" creationId="{17EDFFF4-B221-8892-9903-9CB357C9F394}"/>
          </ac:spMkLst>
        </pc:spChg>
        <pc:spChg chg="del">
          <ac:chgData name="Taylor, Christina Markley (mmt2hg)" userId="ec733df0-76d9-41cf-8bb4-fe92a9485d70" providerId="ADAL" clId="{C9EAB1EE-DCBA-A94C-A06D-D4CF0780D8BB}" dt="2023-10-20T22:09:11.239" v="16267" actId="478"/>
          <ac:spMkLst>
            <pc:docMk/>
            <pc:sldMk cId="3516010736" sldId="444"/>
            <ac:spMk id="8" creationId="{5D74211D-B84B-9B85-73AF-36C0213C2E3F}"/>
          </ac:spMkLst>
        </pc:spChg>
        <pc:spChg chg="mod">
          <ac:chgData name="Taylor, Christina Markley (mmt2hg)" userId="ec733df0-76d9-41cf-8bb4-fe92a9485d70" providerId="ADAL" clId="{C9EAB1EE-DCBA-A94C-A06D-D4CF0780D8BB}" dt="2023-10-20T22:07:57.056" v="16254" actId="14100"/>
          <ac:spMkLst>
            <pc:docMk/>
            <pc:sldMk cId="3516010736" sldId="444"/>
            <ac:spMk id="9" creationId="{396AA284-94F6-5670-C9F6-6D8ACE244574}"/>
          </ac:spMkLst>
        </pc:spChg>
        <pc:picChg chg="del">
          <ac:chgData name="Taylor, Christina Markley (mmt2hg)" userId="ec733df0-76d9-41cf-8bb4-fe92a9485d70" providerId="ADAL" clId="{C9EAB1EE-DCBA-A94C-A06D-D4CF0780D8BB}" dt="2023-10-20T22:06:59.189" v="16246" actId="478"/>
          <ac:picMkLst>
            <pc:docMk/>
            <pc:sldMk cId="3516010736" sldId="444"/>
            <ac:picMk id="3" creationId="{A78A06F2-B9B9-5ED0-1D9A-75BA97571D36}"/>
          </ac:picMkLst>
        </pc:picChg>
        <pc:picChg chg="add mod">
          <ac:chgData name="Taylor, Christina Markley (mmt2hg)" userId="ec733df0-76d9-41cf-8bb4-fe92a9485d70" providerId="ADAL" clId="{C9EAB1EE-DCBA-A94C-A06D-D4CF0780D8BB}" dt="2023-10-20T22:08:17.577" v="16259" actId="1076"/>
          <ac:picMkLst>
            <pc:docMk/>
            <pc:sldMk cId="3516010736" sldId="444"/>
            <ac:picMk id="5" creationId="{A1703082-2DFD-48DA-0735-67E4A608A3E7}"/>
          </ac:picMkLst>
        </pc:picChg>
        <pc:cxnChg chg="mod">
          <ac:chgData name="Taylor, Christina Markley (mmt2hg)" userId="ec733df0-76d9-41cf-8bb4-fe92a9485d70" providerId="ADAL" clId="{C9EAB1EE-DCBA-A94C-A06D-D4CF0780D8BB}" dt="2023-10-20T22:09:40.708" v="16275" actId="1076"/>
          <ac:cxnSpMkLst>
            <pc:docMk/>
            <pc:sldMk cId="3516010736" sldId="444"/>
            <ac:cxnSpMk id="4" creationId="{38863EFD-D6A7-07B5-D2BA-32E94CF259A0}"/>
          </ac:cxnSpMkLst>
        </pc:cxnChg>
      </pc:sldChg>
      <pc:sldChg chg="addSp delSp modSp add mod ord">
        <pc:chgData name="Taylor, Christina Markley (mmt2hg)" userId="ec733df0-76d9-41cf-8bb4-fe92a9485d70" providerId="ADAL" clId="{C9EAB1EE-DCBA-A94C-A06D-D4CF0780D8BB}" dt="2023-10-20T22:14:26.899" v="16334" actId="14100"/>
        <pc:sldMkLst>
          <pc:docMk/>
          <pc:sldMk cId="1072208647" sldId="445"/>
        </pc:sldMkLst>
        <pc:spChg chg="mod">
          <ac:chgData name="Taylor, Christina Markley (mmt2hg)" userId="ec733df0-76d9-41cf-8bb4-fe92a9485d70" providerId="ADAL" clId="{C9EAB1EE-DCBA-A94C-A06D-D4CF0780D8BB}" dt="2023-10-20T22:13:59.366" v="16328" actId="404"/>
          <ac:spMkLst>
            <pc:docMk/>
            <pc:sldMk cId="1072208647" sldId="445"/>
            <ac:spMk id="6" creationId="{17EDFFF4-B221-8892-9903-9CB357C9F394}"/>
          </ac:spMkLst>
        </pc:spChg>
        <pc:picChg chg="del">
          <ac:chgData name="Taylor, Christina Markley (mmt2hg)" userId="ec733df0-76d9-41cf-8bb4-fe92a9485d70" providerId="ADAL" clId="{C9EAB1EE-DCBA-A94C-A06D-D4CF0780D8BB}" dt="2023-10-20T22:14:15.293" v="16330" actId="478"/>
          <ac:picMkLst>
            <pc:docMk/>
            <pc:sldMk cId="1072208647" sldId="445"/>
            <ac:picMk id="3" creationId="{A78A06F2-B9B9-5ED0-1D9A-75BA97571D36}"/>
          </ac:picMkLst>
        </pc:picChg>
        <pc:picChg chg="add mod">
          <ac:chgData name="Taylor, Christina Markley (mmt2hg)" userId="ec733df0-76d9-41cf-8bb4-fe92a9485d70" providerId="ADAL" clId="{C9EAB1EE-DCBA-A94C-A06D-D4CF0780D8BB}" dt="2023-10-20T22:14:26.899" v="16334" actId="14100"/>
          <ac:picMkLst>
            <pc:docMk/>
            <pc:sldMk cId="1072208647" sldId="445"/>
            <ac:picMk id="5" creationId="{0F2C94B1-63AA-F722-B881-F53F60B9EAEE}"/>
          </ac:picMkLst>
        </pc:picChg>
      </pc:sldChg>
      <pc:sldChg chg="addSp delSp modSp add del mod">
        <pc:chgData name="Taylor, Christina Markley (mmt2hg)" userId="ec733df0-76d9-41cf-8bb4-fe92a9485d70" providerId="ADAL" clId="{C9EAB1EE-DCBA-A94C-A06D-D4CF0780D8BB}" dt="2023-10-20T22:23:12.960" v="16424" actId="2696"/>
        <pc:sldMkLst>
          <pc:docMk/>
          <pc:sldMk cId="1417820894" sldId="446"/>
        </pc:sldMkLst>
        <pc:spChg chg="del mod">
          <ac:chgData name="Taylor, Christina Markley (mmt2hg)" userId="ec733df0-76d9-41cf-8bb4-fe92a9485d70" providerId="ADAL" clId="{C9EAB1EE-DCBA-A94C-A06D-D4CF0780D8BB}" dt="2023-10-20T22:22:24.342" v="16414" actId="478"/>
          <ac:spMkLst>
            <pc:docMk/>
            <pc:sldMk cId="1417820894" sldId="446"/>
            <ac:spMk id="2" creationId="{32FAFCB0-4DFC-A88D-46AB-34A6F515297E}"/>
          </ac:spMkLst>
        </pc:spChg>
        <pc:spChg chg="del mod">
          <ac:chgData name="Taylor, Christina Markley (mmt2hg)" userId="ec733df0-76d9-41cf-8bb4-fe92a9485d70" providerId="ADAL" clId="{C9EAB1EE-DCBA-A94C-A06D-D4CF0780D8BB}" dt="2023-10-20T22:22:29.890" v="16419" actId="478"/>
          <ac:spMkLst>
            <pc:docMk/>
            <pc:sldMk cId="1417820894" sldId="446"/>
            <ac:spMk id="3" creationId="{12A4C776-509B-966E-8187-6D241BC044DF}"/>
          </ac:spMkLst>
        </pc:spChg>
        <pc:spChg chg="add del mod">
          <ac:chgData name="Taylor, Christina Markley (mmt2hg)" userId="ec733df0-76d9-41cf-8bb4-fe92a9485d70" providerId="ADAL" clId="{C9EAB1EE-DCBA-A94C-A06D-D4CF0780D8BB}" dt="2023-10-20T22:22:26.642" v="16417"/>
          <ac:spMkLst>
            <pc:docMk/>
            <pc:sldMk cId="1417820894" sldId="446"/>
            <ac:spMk id="5" creationId="{64061352-59F4-3502-2FCE-BF7AC11546AE}"/>
          </ac:spMkLst>
        </pc:spChg>
        <pc:spChg chg="mod">
          <ac:chgData name="Taylor, Christina Markley (mmt2hg)" userId="ec733df0-76d9-41cf-8bb4-fe92a9485d70" providerId="ADAL" clId="{C9EAB1EE-DCBA-A94C-A06D-D4CF0780D8BB}" dt="2023-10-20T22:22:19.882" v="16410" actId="20577"/>
          <ac:spMkLst>
            <pc:docMk/>
            <pc:sldMk cId="1417820894" sldId="446"/>
            <ac:spMk id="6" creationId="{17EDFFF4-B221-8892-9903-9CB357C9F394}"/>
          </ac:spMkLst>
        </pc:spChg>
        <pc:spChg chg="add del mod">
          <ac:chgData name="Taylor, Christina Markley (mmt2hg)" userId="ec733df0-76d9-41cf-8bb4-fe92a9485d70" providerId="ADAL" clId="{C9EAB1EE-DCBA-A94C-A06D-D4CF0780D8BB}" dt="2023-10-20T22:22:26.564" v="16415" actId="478"/>
          <ac:spMkLst>
            <pc:docMk/>
            <pc:sldMk cId="1417820894" sldId="446"/>
            <ac:spMk id="8" creationId="{E3B7DD3C-DC31-F1A2-3ACF-D224A9DC4FFE}"/>
          </ac:spMkLst>
        </pc:spChg>
        <pc:cxnChg chg="del">
          <ac:chgData name="Taylor, Christina Markley (mmt2hg)" userId="ec733df0-76d9-41cf-8bb4-fe92a9485d70" providerId="ADAL" clId="{C9EAB1EE-DCBA-A94C-A06D-D4CF0780D8BB}" dt="2023-10-20T22:22:27.876" v="16418" actId="478"/>
          <ac:cxnSpMkLst>
            <pc:docMk/>
            <pc:sldMk cId="1417820894" sldId="446"/>
            <ac:cxnSpMk id="4" creationId="{38863EFD-D6A7-07B5-D2BA-32E94CF259A0}"/>
          </ac:cxnSpMkLst>
        </pc:cxnChg>
      </pc:sldChg>
      <pc:sldChg chg="addSp delSp modSp new mod">
        <pc:chgData name="Taylor, Christina Markley (mmt2hg)" userId="ec733df0-76d9-41cf-8bb4-fe92a9485d70" providerId="ADAL" clId="{C9EAB1EE-DCBA-A94C-A06D-D4CF0780D8BB}" dt="2023-10-23T19:42:15.144" v="22388" actId="1076"/>
        <pc:sldMkLst>
          <pc:docMk/>
          <pc:sldMk cId="3059633757" sldId="447"/>
        </pc:sldMkLst>
        <pc:spChg chg="del">
          <ac:chgData name="Taylor, Christina Markley (mmt2hg)" userId="ec733df0-76d9-41cf-8bb4-fe92a9485d70" providerId="ADAL" clId="{C9EAB1EE-DCBA-A94C-A06D-D4CF0780D8BB}" dt="2023-10-20T22:18:59.024" v="16362" actId="478"/>
          <ac:spMkLst>
            <pc:docMk/>
            <pc:sldMk cId="3059633757" sldId="447"/>
            <ac:spMk id="2" creationId="{07B7EFFC-1456-7150-E303-99E8B0C3C58B}"/>
          </ac:spMkLst>
        </pc:spChg>
        <pc:spChg chg="del mod">
          <ac:chgData name="Taylor, Christina Markley (mmt2hg)" userId="ec733df0-76d9-41cf-8bb4-fe92a9485d70" providerId="ADAL" clId="{C9EAB1EE-DCBA-A94C-A06D-D4CF0780D8BB}" dt="2023-10-20T22:19:01.561" v="16364" actId="478"/>
          <ac:spMkLst>
            <pc:docMk/>
            <pc:sldMk cId="3059633757" sldId="447"/>
            <ac:spMk id="3" creationId="{ABC8A7FE-A527-C1C5-CCDA-9DD499409D0A}"/>
          </ac:spMkLst>
        </pc:spChg>
        <pc:spChg chg="add mod">
          <ac:chgData name="Taylor, Christina Markley (mmt2hg)" userId="ec733df0-76d9-41cf-8bb4-fe92a9485d70" providerId="ADAL" clId="{C9EAB1EE-DCBA-A94C-A06D-D4CF0780D8BB}" dt="2023-10-20T22:23:08.813" v="16423" actId="14100"/>
          <ac:spMkLst>
            <pc:docMk/>
            <pc:sldMk cId="3059633757" sldId="447"/>
            <ac:spMk id="4" creationId="{0A9D54B0-8E43-B062-D1C3-933FC42E7053}"/>
          </ac:spMkLst>
        </pc:spChg>
        <pc:spChg chg="add mod">
          <ac:chgData name="Taylor, Christina Markley (mmt2hg)" userId="ec733df0-76d9-41cf-8bb4-fe92a9485d70" providerId="ADAL" clId="{C9EAB1EE-DCBA-A94C-A06D-D4CF0780D8BB}" dt="2023-10-20T22:21:28.236" v="16406" actId="1076"/>
          <ac:spMkLst>
            <pc:docMk/>
            <pc:sldMk cId="3059633757" sldId="447"/>
            <ac:spMk id="6" creationId="{A81BA70F-33B2-8346-08B9-CCF93622C1AD}"/>
          </ac:spMkLst>
        </pc:spChg>
        <pc:spChg chg="add mod">
          <ac:chgData name="Taylor, Christina Markley (mmt2hg)" userId="ec733df0-76d9-41cf-8bb4-fe92a9485d70" providerId="ADAL" clId="{C9EAB1EE-DCBA-A94C-A06D-D4CF0780D8BB}" dt="2023-10-23T19:42:15.144" v="22388" actId="1076"/>
          <ac:spMkLst>
            <pc:docMk/>
            <pc:sldMk cId="3059633757" sldId="447"/>
            <ac:spMk id="9" creationId="{6BCAE2E2-A6DE-5625-66B6-D504536F883F}"/>
          </ac:spMkLst>
        </pc:spChg>
        <pc:picChg chg="add mod">
          <ac:chgData name="Taylor, Christina Markley (mmt2hg)" userId="ec733df0-76d9-41cf-8bb4-fe92a9485d70" providerId="ADAL" clId="{C9EAB1EE-DCBA-A94C-A06D-D4CF0780D8BB}" dt="2023-10-20T22:23:00.917" v="16422"/>
          <ac:picMkLst>
            <pc:docMk/>
            <pc:sldMk cId="3059633757" sldId="447"/>
            <ac:picMk id="10" creationId="{6DDC3035-2F85-F627-7E58-F2671A3BCCF2}"/>
          </ac:picMkLst>
        </pc:picChg>
        <pc:cxnChg chg="add mod">
          <ac:chgData name="Taylor, Christina Markley (mmt2hg)" userId="ec733df0-76d9-41cf-8bb4-fe92a9485d70" providerId="ADAL" clId="{C9EAB1EE-DCBA-A94C-A06D-D4CF0780D8BB}" dt="2023-10-20T22:21:31.137" v="16407" actId="1076"/>
          <ac:cxnSpMkLst>
            <pc:docMk/>
            <pc:sldMk cId="3059633757" sldId="447"/>
            <ac:cxnSpMk id="7" creationId="{91121ACF-B1AC-2518-023F-B0440C8A0246}"/>
          </ac:cxnSpMkLst>
        </pc:cxnChg>
      </pc:sldChg>
      <pc:sldChg chg="new del">
        <pc:chgData name="Taylor, Christina Markley (mmt2hg)" userId="ec733df0-76d9-41cf-8bb4-fe92a9485d70" providerId="ADAL" clId="{C9EAB1EE-DCBA-A94C-A06D-D4CF0780D8BB}" dt="2023-10-20T22:18:30.913" v="16360" actId="2696"/>
        <pc:sldMkLst>
          <pc:docMk/>
          <pc:sldMk cId="4064733692" sldId="447"/>
        </pc:sldMkLst>
      </pc:sldChg>
      <pc:sldChg chg="addSp delSp modSp add mod">
        <pc:chgData name="Taylor, Christina Markley (mmt2hg)" userId="ec733df0-76d9-41cf-8bb4-fe92a9485d70" providerId="ADAL" clId="{C9EAB1EE-DCBA-A94C-A06D-D4CF0780D8BB}" dt="2023-10-23T19:42:22.045" v="22400" actId="20577"/>
        <pc:sldMkLst>
          <pc:docMk/>
          <pc:sldMk cId="1761950346" sldId="448"/>
        </pc:sldMkLst>
        <pc:spChg chg="del">
          <ac:chgData name="Taylor, Christina Markley (mmt2hg)" userId="ec733df0-76d9-41cf-8bb4-fe92a9485d70" providerId="ADAL" clId="{C9EAB1EE-DCBA-A94C-A06D-D4CF0780D8BB}" dt="2023-10-22T03:35:29.737" v="16951" actId="478"/>
          <ac:spMkLst>
            <pc:docMk/>
            <pc:sldMk cId="1761950346" sldId="448"/>
            <ac:spMk id="2" creationId="{32FAFCB0-4DFC-A88D-46AB-34A6F515297E}"/>
          </ac:spMkLst>
        </pc:spChg>
        <pc:spChg chg="mod">
          <ac:chgData name="Taylor, Christina Markley (mmt2hg)" userId="ec733df0-76d9-41cf-8bb4-fe92a9485d70" providerId="ADAL" clId="{C9EAB1EE-DCBA-A94C-A06D-D4CF0780D8BB}" dt="2023-10-23T14:41:40.904" v="20995" actId="2710"/>
          <ac:spMkLst>
            <pc:docMk/>
            <pc:sldMk cId="1761950346" sldId="448"/>
            <ac:spMk id="3" creationId="{12A4C776-509B-966E-8187-6D241BC044DF}"/>
          </ac:spMkLst>
        </pc:spChg>
        <pc:spChg chg="mod">
          <ac:chgData name="Taylor, Christina Markley (mmt2hg)" userId="ec733df0-76d9-41cf-8bb4-fe92a9485d70" providerId="ADAL" clId="{C9EAB1EE-DCBA-A94C-A06D-D4CF0780D8BB}" dt="2023-10-23T19:42:22.045" v="22400" actId="20577"/>
          <ac:spMkLst>
            <pc:docMk/>
            <pc:sldMk cId="1761950346" sldId="448"/>
            <ac:spMk id="6" creationId="{17EDFFF4-B221-8892-9903-9CB357C9F394}"/>
          </ac:spMkLst>
        </pc:spChg>
        <pc:spChg chg="add del mod">
          <ac:chgData name="Taylor, Christina Markley (mmt2hg)" userId="ec733df0-76d9-41cf-8bb4-fe92a9485d70" providerId="ADAL" clId="{C9EAB1EE-DCBA-A94C-A06D-D4CF0780D8BB}" dt="2023-10-22T03:35:38.636" v="16952" actId="478"/>
          <ac:spMkLst>
            <pc:docMk/>
            <pc:sldMk cId="1761950346" sldId="448"/>
            <ac:spMk id="7" creationId="{7548F609-2817-4FAD-8E32-B32F3FD5144A}"/>
          </ac:spMkLst>
        </pc:spChg>
        <pc:spChg chg="add del mod">
          <ac:chgData name="Taylor, Christina Markley (mmt2hg)" userId="ec733df0-76d9-41cf-8bb4-fe92a9485d70" providerId="ADAL" clId="{C9EAB1EE-DCBA-A94C-A06D-D4CF0780D8BB}" dt="2023-10-23T13:36:45.401" v="18510"/>
          <ac:spMkLst>
            <pc:docMk/>
            <pc:sldMk cId="1761950346" sldId="448"/>
            <ac:spMk id="8" creationId="{C56C3833-AB51-0AC2-3407-8D0724A84A67}"/>
          </ac:spMkLst>
        </pc:spChg>
      </pc:sldChg>
      <pc:sldChg chg="modSp add mod">
        <pc:chgData name="Taylor, Christina Markley (mmt2hg)" userId="ec733df0-76d9-41cf-8bb4-fe92a9485d70" providerId="ADAL" clId="{C9EAB1EE-DCBA-A94C-A06D-D4CF0780D8BB}" dt="2023-10-21T15:46:00.925" v="16906" actId="1076"/>
        <pc:sldMkLst>
          <pc:docMk/>
          <pc:sldMk cId="3938554029" sldId="449"/>
        </pc:sldMkLst>
        <pc:spChg chg="mod">
          <ac:chgData name="Taylor, Christina Markley (mmt2hg)" userId="ec733df0-76d9-41cf-8bb4-fe92a9485d70" providerId="ADAL" clId="{C9EAB1EE-DCBA-A94C-A06D-D4CF0780D8BB}" dt="2023-10-21T15:46:00.925" v="16906" actId="1076"/>
          <ac:spMkLst>
            <pc:docMk/>
            <pc:sldMk cId="3938554029" sldId="449"/>
            <ac:spMk id="9" creationId="{6BCAE2E2-A6DE-5625-66B6-D504536F883F}"/>
          </ac:spMkLst>
        </pc:spChg>
      </pc:sldChg>
      <pc:sldChg chg="modSp add mod modNotesTx">
        <pc:chgData name="Taylor, Christina Markley (mmt2hg)" userId="ec733df0-76d9-41cf-8bb4-fe92a9485d70" providerId="ADAL" clId="{C9EAB1EE-DCBA-A94C-A06D-D4CF0780D8BB}" dt="2023-10-26T20:00:58.695" v="25971" actId="20577"/>
        <pc:sldMkLst>
          <pc:docMk/>
          <pc:sldMk cId="1278184190" sldId="450"/>
        </pc:sldMkLst>
        <pc:spChg chg="mod">
          <ac:chgData name="Taylor, Christina Markley (mmt2hg)" userId="ec733df0-76d9-41cf-8bb4-fe92a9485d70" providerId="ADAL" clId="{C9EAB1EE-DCBA-A94C-A06D-D4CF0780D8BB}" dt="2023-10-21T15:27:43.141" v="16611" actId="20577"/>
          <ac:spMkLst>
            <pc:docMk/>
            <pc:sldMk cId="1278184190" sldId="450"/>
            <ac:spMk id="9" creationId="{6BCAE2E2-A6DE-5625-66B6-D504536F883F}"/>
          </ac:spMkLst>
        </pc:spChg>
      </pc:sldChg>
      <pc:sldChg chg="modSp add mod modNotesTx">
        <pc:chgData name="Taylor, Christina Markley (mmt2hg)" userId="ec733df0-76d9-41cf-8bb4-fe92a9485d70" providerId="ADAL" clId="{C9EAB1EE-DCBA-A94C-A06D-D4CF0780D8BB}" dt="2023-10-26T20:02:24.585" v="26002" actId="20577"/>
        <pc:sldMkLst>
          <pc:docMk/>
          <pc:sldMk cId="2941868731" sldId="451"/>
        </pc:sldMkLst>
        <pc:spChg chg="mod">
          <ac:chgData name="Taylor, Christina Markley (mmt2hg)" userId="ec733df0-76d9-41cf-8bb4-fe92a9485d70" providerId="ADAL" clId="{C9EAB1EE-DCBA-A94C-A06D-D4CF0780D8BB}" dt="2023-10-23T19:41:31.322" v="22367" actId="20577"/>
          <ac:spMkLst>
            <pc:docMk/>
            <pc:sldMk cId="2941868731" sldId="451"/>
            <ac:spMk id="9" creationId="{6BCAE2E2-A6DE-5625-66B6-D504536F883F}"/>
          </ac:spMkLst>
        </pc:spChg>
      </pc:sldChg>
      <pc:sldChg chg="modSp add mod">
        <pc:chgData name="Taylor, Christina Markley (mmt2hg)" userId="ec733df0-76d9-41cf-8bb4-fe92a9485d70" providerId="ADAL" clId="{C9EAB1EE-DCBA-A94C-A06D-D4CF0780D8BB}" dt="2023-10-21T15:45:29.574" v="16902" actId="1076"/>
        <pc:sldMkLst>
          <pc:docMk/>
          <pc:sldMk cId="336657340" sldId="452"/>
        </pc:sldMkLst>
        <pc:spChg chg="mod">
          <ac:chgData name="Taylor, Christina Markley (mmt2hg)" userId="ec733df0-76d9-41cf-8bb4-fe92a9485d70" providerId="ADAL" clId="{C9EAB1EE-DCBA-A94C-A06D-D4CF0780D8BB}" dt="2023-10-21T15:45:29.574" v="16902" actId="1076"/>
          <ac:spMkLst>
            <pc:docMk/>
            <pc:sldMk cId="336657340" sldId="452"/>
            <ac:spMk id="9" creationId="{6BCAE2E2-A6DE-5625-66B6-D504536F883F}"/>
          </ac:spMkLst>
        </pc:spChg>
      </pc:sldChg>
      <pc:sldChg chg="modSp add mod">
        <pc:chgData name="Taylor, Christina Markley (mmt2hg)" userId="ec733df0-76d9-41cf-8bb4-fe92a9485d70" providerId="ADAL" clId="{C9EAB1EE-DCBA-A94C-A06D-D4CF0780D8BB}" dt="2023-10-21T15:45:52.941" v="16905" actId="1076"/>
        <pc:sldMkLst>
          <pc:docMk/>
          <pc:sldMk cId="4256924841" sldId="453"/>
        </pc:sldMkLst>
        <pc:spChg chg="mod">
          <ac:chgData name="Taylor, Christina Markley (mmt2hg)" userId="ec733df0-76d9-41cf-8bb4-fe92a9485d70" providerId="ADAL" clId="{C9EAB1EE-DCBA-A94C-A06D-D4CF0780D8BB}" dt="2023-10-21T15:45:52.941" v="16905" actId="1076"/>
          <ac:spMkLst>
            <pc:docMk/>
            <pc:sldMk cId="4256924841" sldId="453"/>
            <ac:spMk id="9" creationId="{6BCAE2E2-A6DE-5625-66B6-D504536F883F}"/>
          </ac:spMkLst>
        </pc:spChg>
      </pc:sldChg>
      <pc:sldChg chg="modSp add mod ord modNotesTx">
        <pc:chgData name="Taylor, Christina Markley (mmt2hg)" userId="ec733df0-76d9-41cf-8bb4-fe92a9485d70" providerId="ADAL" clId="{C9EAB1EE-DCBA-A94C-A06D-D4CF0780D8BB}" dt="2023-10-26T20:02:45.771" v="26009" actId="20577"/>
        <pc:sldMkLst>
          <pc:docMk/>
          <pc:sldMk cId="2541353667" sldId="454"/>
        </pc:sldMkLst>
        <pc:spChg chg="mod">
          <ac:chgData name="Taylor, Christina Markley (mmt2hg)" userId="ec733df0-76d9-41cf-8bb4-fe92a9485d70" providerId="ADAL" clId="{C9EAB1EE-DCBA-A94C-A06D-D4CF0780D8BB}" dt="2023-10-21T15:45:35.109" v="16903" actId="1076"/>
          <ac:spMkLst>
            <pc:docMk/>
            <pc:sldMk cId="2541353667" sldId="454"/>
            <ac:spMk id="9" creationId="{6BCAE2E2-A6DE-5625-66B6-D504536F883F}"/>
          </ac:spMkLst>
        </pc:spChg>
      </pc:sldChg>
      <pc:sldChg chg="modSp add del mod ord">
        <pc:chgData name="Taylor, Christina Markley (mmt2hg)" userId="ec733df0-76d9-41cf-8bb4-fe92a9485d70" providerId="ADAL" clId="{C9EAB1EE-DCBA-A94C-A06D-D4CF0780D8BB}" dt="2023-10-21T15:48:09.273" v="16928" actId="2696"/>
        <pc:sldMkLst>
          <pc:docMk/>
          <pc:sldMk cId="1716876603" sldId="455"/>
        </pc:sldMkLst>
        <pc:spChg chg="mod">
          <ac:chgData name="Taylor, Christina Markley (mmt2hg)" userId="ec733df0-76d9-41cf-8bb4-fe92a9485d70" providerId="ADAL" clId="{C9EAB1EE-DCBA-A94C-A06D-D4CF0780D8BB}" dt="2023-10-21T15:45:23.821" v="16901" actId="1076"/>
          <ac:spMkLst>
            <pc:docMk/>
            <pc:sldMk cId="1716876603" sldId="455"/>
            <ac:spMk id="9" creationId="{6BCAE2E2-A6DE-5625-66B6-D504536F883F}"/>
          </ac:spMkLst>
        </pc:spChg>
      </pc:sldChg>
      <pc:sldChg chg="modSp add mod ord">
        <pc:chgData name="Taylor, Christina Markley (mmt2hg)" userId="ec733df0-76d9-41cf-8bb4-fe92a9485d70" providerId="ADAL" clId="{C9EAB1EE-DCBA-A94C-A06D-D4CF0780D8BB}" dt="2023-10-23T15:30:03.253" v="21893" actId="1076"/>
        <pc:sldMkLst>
          <pc:docMk/>
          <pc:sldMk cId="314426324" sldId="456"/>
        </pc:sldMkLst>
        <pc:spChg chg="mod">
          <ac:chgData name="Taylor, Christina Markley (mmt2hg)" userId="ec733df0-76d9-41cf-8bb4-fe92a9485d70" providerId="ADAL" clId="{C9EAB1EE-DCBA-A94C-A06D-D4CF0780D8BB}" dt="2023-10-23T15:30:03.253" v="21893" actId="1076"/>
          <ac:spMkLst>
            <pc:docMk/>
            <pc:sldMk cId="314426324" sldId="456"/>
            <ac:spMk id="9" creationId="{6BCAE2E2-A6DE-5625-66B6-D504536F883F}"/>
          </ac:spMkLst>
        </pc:spChg>
      </pc:sldChg>
      <pc:sldChg chg="add">
        <pc:chgData name="Taylor, Christina Markley (mmt2hg)" userId="ec733df0-76d9-41cf-8bb4-fe92a9485d70" providerId="ADAL" clId="{C9EAB1EE-DCBA-A94C-A06D-D4CF0780D8BB}" dt="2023-10-21T15:48:04.238" v="16926" actId="2890"/>
        <pc:sldMkLst>
          <pc:docMk/>
          <pc:sldMk cId="991831504" sldId="457"/>
        </pc:sldMkLst>
      </pc:sldChg>
      <pc:sldChg chg="addSp delSp modSp add mod">
        <pc:chgData name="Taylor, Christina Markley (mmt2hg)" userId="ec733df0-76d9-41cf-8bb4-fe92a9485d70" providerId="ADAL" clId="{C9EAB1EE-DCBA-A94C-A06D-D4CF0780D8BB}" dt="2023-10-26T14:26:27.534" v="25916" actId="20577"/>
        <pc:sldMkLst>
          <pc:docMk/>
          <pc:sldMk cId="2516846077" sldId="458"/>
        </pc:sldMkLst>
        <pc:spChg chg="add del mod">
          <ac:chgData name="Taylor, Christina Markley (mmt2hg)" userId="ec733df0-76d9-41cf-8bb4-fe92a9485d70" providerId="ADAL" clId="{C9EAB1EE-DCBA-A94C-A06D-D4CF0780D8BB}" dt="2023-10-23T14:04:33.093" v="18521"/>
          <ac:spMkLst>
            <pc:docMk/>
            <pc:sldMk cId="2516846077" sldId="458"/>
            <ac:spMk id="2" creationId="{1034A6CF-89FD-DF6D-120A-C99D8A016DF9}"/>
          </ac:spMkLst>
        </pc:spChg>
        <pc:spChg chg="add del mod">
          <ac:chgData name="Taylor, Christina Markley (mmt2hg)" userId="ec733df0-76d9-41cf-8bb4-fe92a9485d70" providerId="ADAL" clId="{C9EAB1EE-DCBA-A94C-A06D-D4CF0780D8BB}" dt="2023-10-26T14:26:27.534" v="25916" actId="20577"/>
          <ac:spMkLst>
            <pc:docMk/>
            <pc:sldMk cId="2516846077" sldId="458"/>
            <ac:spMk id="3" creationId="{12A4C776-509B-966E-8187-6D241BC044DF}"/>
          </ac:spMkLst>
        </pc:spChg>
        <pc:spChg chg="mod">
          <ac:chgData name="Taylor, Christina Markley (mmt2hg)" userId="ec733df0-76d9-41cf-8bb4-fe92a9485d70" providerId="ADAL" clId="{C9EAB1EE-DCBA-A94C-A06D-D4CF0780D8BB}" dt="2023-10-23T19:42:27.289" v="22412" actId="20577"/>
          <ac:spMkLst>
            <pc:docMk/>
            <pc:sldMk cId="2516846077" sldId="458"/>
            <ac:spMk id="6" creationId="{17EDFFF4-B221-8892-9903-9CB357C9F394}"/>
          </ac:spMkLst>
        </pc:spChg>
        <pc:spChg chg="add del mod">
          <ac:chgData name="Taylor, Christina Markley (mmt2hg)" userId="ec733df0-76d9-41cf-8bb4-fe92a9485d70" providerId="ADAL" clId="{C9EAB1EE-DCBA-A94C-A06D-D4CF0780D8BB}" dt="2023-10-23T14:05:12.451" v="18609"/>
          <ac:spMkLst>
            <pc:docMk/>
            <pc:sldMk cId="2516846077" sldId="458"/>
            <ac:spMk id="7" creationId="{B3F8550D-6F8C-821E-434D-2E9390C07851}"/>
          </ac:spMkLst>
        </pc:spChg>
        <pc:spChg chg="add del mod">
          <ac:chgData name="Taylor, Christina Markley (mmt2hg)" userId="ec733df0-76d9-41cf-8bb4-fe92a9485d70" providerId="ADAL" clId="{C9EAB1EE-DCBA-A94C-A06D-D4CF0780D8BB}" dt="2023-10-23T14:05:25.816" v="18612"/>
          <ac:spMkLst>
            <pc:docMk/>
            <pc:sldMk cId="2516846077" sldId="458"/>
            <ac:spMk id="9" creationId="{72A626CC-419B-5DF7-BCF6-7DB44BD50890}"/>
          </ac:spMkLst>
        </pc:spChg>
        <pc:graphicFrameChg chg="add del mod">
          <ac:chgData name="Taylor, Christina Markley (mmt2hg)" userId="ec733df0-76d9-41cf-8bb4-fe92a9485d70" providerId="ADAL" clId="{C9EAB1EE-DCBA-A94C-A06D-D4CF0780D8BB}" dt="2023-10-23T14:05:12.451" v="18609"/>
          <ac:graphicFrameMkLst>
            <pc:docMk/>
            <pc:sldMk cId="2516846077" sldId="458"/>
            <ac:graphicFrameMk id="5" creationId="{F3E102A1-BFA7-A17D-A1AD-3690A39E49F0}"/>
          </ac:graphicFrameMkLst>
        </pc:graphicFrameChg>
        <pc:graphicFrameChg chg="add del mod">
          <ac:chgData name="Taylor, Christina Markley (mmt2hg)" userId="ec733df0-76d9-41cf-8bb4-fe92a9485d70" providerId="ADAL" clId="{C9EAB1EE-DCBA-A94C-A06D-D4CF0780D8BB}" dt="2023-10-23T14:05:25.816" v="18612"/>
          <ac:graphicFrameMkLst>
            <pc:docMk/>
            <pc:sldMk cId="2516846077" sldId="458"/>
            <ac:graphicFrameMk id="8" creationId="{C2673967-E98D-E190-0B38-6189146192C8}"/>
          </ac:graphicFrameMkLst>
        </pc:graphicFrameChg>
      </pc:sldChg>
      <pc:sldChg chg="addSp modSp add mod">
        <pc:chgData name="Taylor, Christina Markley (mmt2hg)" userId="ec733df0-76d9-41cf-8bb4-fe92a9485d70" providerId="ADAL" clId="{C9EAB1EE-DCBA-A94C-A06D-D4CF0780D8BB}" dt="2023-10-23T19:42:45.090" v="22448" actId="20577"/>
        <pc:sldMkLst>
          <pc:docMk/>
          <pc:sldMk cId="519693182" sldId="459"/>
        </pc:sldMkLst>
        <pc:spChg chg="add mod">
          <ac:chgData name="Taylor, Christina Markley (mmt2hg)" userId="ec733df0-76d9-41cf-8bb4-fe92a9485d70" providerId="ADAL" clId="{C9EAB1EE-DCBA-A94C-A06D-D4CF0780D8BB}" dt="2023-10-23T15:00:01.827" v="21315" actId="1076"/>
          <ac:spMkLst>
            <pc:docMk/>
            <pc:sldMk cId="519693182" sldId="459"/>
            <ac:spMk id="2" creationId="{A9720C06-FFD9-EECC-0FF5-BCDE91B1F395}"/>
          </ac:spMkLst>
        </pc:spChg>
        <pc:spChg chg="mod">
          <ac:chgData name="Taylor, Christina Markley (mmt2hg)" userId="ec733df0-76d9-41cf-8bb4-fe92a9485d70" providerId="ADAL" clId="{C9EAB1EE-DCBA-A94C-A06D-D4CF0780D8BB}" dt="2023-10-23T14:59:24.088" v="21309" actId="21"/>
          <ac:spMkLst>
            <pc:docMk/>
            <pc:sldMk cId="519693182" sldId="459"/>
            <ac:spMk id="3" creationId="{12A4C776-509B-966E-8187-6D241BC044DF}"/>
          </ac:spMkLst>
        </pc:spChg>
        <pc:spChg chg="mod">
          <ac:chgData name="Taylor, Christina Markley (mmt2hg)" userId="ec733df0-76d9-41cf-8bb4-fe92a9485d70" providerId="ADAL" clId="{C9EAB1EE-DCBA-A94C-A06D-D4CF0780D8BB}" dt="2023-10-23T19:42:45.090" v="22448" actId="20577"/>
          <ac:spMkLst>
            <pc:docMk/>
            <pc:sldMk cId="519693182" sldId="459"/>
            <ac:spMk id="6" creationId="{17EDFFF4-B221-8892-9903-9CB357C9F394}"/>
          </ac:spMkLst>
        </pc:spChg>
      </pc:sldChg>
      <pc:sldChg chg="modSp add mod ord">
        <pc:chgData name="Taylor, Christina Markley (mmt2hg)" userId="ec733df0-76d9-41cf-8bb4-fe92a9485d70" providerId="ADAL" clId="{C9EAB1EE-DCBA-A94C-A06D-D4CF0780D8BB}" dt="2023-10-23T19:42:32.949" v="22424" actId="20577"/>
        <pc:sldMkLst>
          <pc:docMk/>
          <pc:sldMk cId="3143043265" sldId="460"/>
        </pc:sldMkLst>
        <pc:spChg chg="mod">
          <ac:chgData name="Taylor, Christina Markley (mmt2hg)" userId="ec733df0-76d9-41cf-8bb4-fe92a9485d70" providerId="ADAL" clId="{C9EAB1EE-DCBA-A94C-A06D-D4CF0780D8BB}" dt="2023-10-23T14:49:05.538" v="21137" actId="20577"/>
          <ac:spMkLst>
            <pc:docMk/>
            <pc:sldMk cId="3143043265" sldId="460"/>
            <ac:spMk id="3" creationId="{12A4C776-509B-966E-8187-6D241BC044DF}"/>
          </ac:spMkLst>
        </pc:spChg>
        <pc:spChg chg="mod">
          <ac:chgData name="Taylor, Christina Markley (mmt2hg)" userId="ec733df0-76d9-41cf-8bb4-fe92a9485d70" providerId="ADAL" clId="{C9EAB1EE-DCBA-A94C-A06D-D4CF0780D8BB}" dt="2023-10-23T19:42:32.949" v="22424" actId="20577"/>
          <ac:spMkLst>
            <pc:docMk/>
            <pc:sldMk cId="3143043265" sldId="460"/>
            <ac:spMk id="6" creationId="{17EDFFF4-B221-8892-9903-9CB357C9F394}"/>
          </ac:spMkLst>
        </pc:spChg>
      </pc:sldChg>
      <pc:sldChg chg="modSp add mod">
        <pc:chgData name="Taylor, Christina Markley (mmt2hg)" userId="ec733df0-76d9-41cf-8bb4-fe92a9485d70" providerId="ADAL" clId="{C9EAB1EE-DCBA-A94C-A06D-D4CF0780D8BB}" dt="2023-10-23T19:42:39.036" v="22436" actId="20577"/>
        <pc:sldMkLst>
          <pc:docMk/>
          <pc:sldMk cId="147802821" sldId="461"/>
        </pc:sldMkLst>
        <pc:spChg chg="mod">
          <ac:chgData name="Taylor, Christina Markley (mmt2hg)" userId="ec733df0-76d9-41cf-8bb4-fe92a9485d70" providerId="ADAL" clId="{C9EAB1EE-DCBA-A94C-A06D-D4CF0780D8BB}" dt="2023-10-23T15:08:46.090" v="21664" actId="20577"/>
          <ac:spMkLst>
            <pc:docMk/>
            <pc:sldMk cId="147802821" sldId="461"/>
            <ac:spMk id="3" creationId="{12A4C776-509B-966E-8187-6D241BC044DF}"/>
          </ac:spMkLst>
        </pc:spChg>
        <pc:spChg chg="mod">
          <ac:chgData name="Taylor, Christina Markley (mmt2hg)" userId="ec733df0-76d9-41cf-8bb4-fe92a9485d70" providerId="ADAL" clId="{C9EAB1EE-DCBA-A94C-A06D-D4CF0780D8BB}" dt="2023-10-23T19:42:39.036" v="22436" actId="20577"/>
          <ac:spMkLst>
            <pc:docMk/>
            <pc:sldMk cId="147802821" sldId="461"/>
            <ac:spMk id="6" creationId="{17EDFFF4-B221-8892-9903-9CB357C9F394}"/>
          </ac:spMkLst>
        </pc:spChg>
      </pc:sldChg>
      <pc:sldChg chg="new del">
        <pc:chgData name="Taylor, Christina Markley (mmt2hg)" userId="ec733df0-76d9-41cf-8bb4-fe92a9485d70" providerId="ADAL" clId="{C9EAB1EE-DCBA-A94C-A06D-D4CF0780D8BB}" dt="2023-10-23T14:41:12.713" v="20993" actId="2696"/>
        <pc:sldMkLst>
          <pc:docMk/>
          <pc:sldMk cId="126731931" sldId="462"/>
        </pc:sldMkLst>
      </pc:sldChg>
      <pc:sldChg chg="modSp add del mod ord">
        <pc:chgData name="Taylor, Christina Markley (mmt2hg)" userId="ec733df0-76d9-41cf-8bb4-fe92a9485d70" providerId="ADAL" clId="{C9EAB1EE-DCBA-A94C-A06D-D4CF0780D8BB}" dt="2023-10-23T15:08:53.161" v="21665" actId="2696"/>
        <pc:sldMkLst>
          <pc:docMk/>
          <pc:sldMk cId="2322282797" sldId="462"/>
        </pc:sldMkLst>
        <pc:spChg chg="mod">
          <ac:chgData name="Taylor, Christina Markley (mmt2hg)" userId="ec733df0-76d9-41cf-8bb4-fe92a9485d70" providerId="ADAL" clId="{C9EAB1EE-DCBA-A94C-A06D-D4CF0780D8BB}" dt="2023-10-23T15:01:15.739" v="21328" actId="20577"/>
          <ac:spMkLst>
            <pc:docMk/>
            <pc:sldMk cId="2322282797" sldId="462"/>
            <ac:spMk id="6" creationId="{17EDFFF4-B221-8892-9903-9CB357C9F394}"/>
          </ac:spMkLst>
        </pc:spChg>
      </pc:sldChg>
      <pc:sldChg chg="add del ord">
        <pc:chgData name="Taylor, Christina Markley (mmt2hg)" userId="ec733df0-76d9-41cf-8bb4-fe92a9485d70" providerId="ADAL" clId="{C9EAB1EE-DCBA-A94C-A06D-D4CF0780D8BB}" dt="2023-10-23T15:01:05.992" v="21321" actId="2696"/>
        <pc:sldMkLst>
          <pc:docMk/>
          <pc:sldMk cId="3304826305" sldId="462"/>
        </pc:sldMkLst>
      </pc:sldChg>
      <pc:sldChg chg="modSp add mod ord">
        <pc:chgData name="Taylor, Christina Markley (mmt2hg)" userId="ec733df0-76d9-41cf-8bb4-fe92a9485d70" providerId="ADAL" clId="{C9EAB1EE-DCBA-A94C-A06D-D4CF0780D8BB}" dt="2023-10-23T19:42:51.074" v="22460" actId="20577"/>
        <pc:sldMkLst>
          <pc:docMk/>
          <pc:sldMk cId="1918953610" sldId="463"/>
        </pc:sldMkLst>
        <pc:spChg chg="mod">
          <ac:chgData name="Taylor, Christina Markley (mmt2hg)" userId="ec733df0-76d9-41cf-8bb4-fe92a9485d70" providerId="ADAL" clId="{C9EAB1EE-DCBA-A94C-A06D-D4CF0780D8BB}" dt="2023-10-23T15:10:41.465" v="21892" actId="20577"/>
          <ac:spMkLst>
            <pc:docMk/>
            <pc:sldMk cId="1918953610" sldId="463"/>
            <ac:spMk id="3" creationId="{12A4C776-509B-966E-8187-6D241BC044DF}"/>
          </ac:spMkLst>
        </pc:spChg>
        <pc:spChg chg="mod">
          <ac:chgData name="Taylor, Christina Markley (mmt2hg)" userId="ec733df0-76d9-41cf-8bb4-fe92a9485d70" providerId="ADAL" clId="{C9EAB1EE-DCBA-A94C-A06D-D4CF0780D8BB}" dt="2023-10-23T19:42:51.074" v="22460" actId="20577"/>
          <ac:spMkLst>
            <pc:docMk/>
            <pc:sldMk cId="1918953610" sldId="463"/>
            <ac:spMk id="6" creationId="{17EDFFF4-B221-8892-9903-9CB357C9F394}"/>
          </ac:spMkLst>
        </pc:spChg>
      </pc:sldChg>
      <pc:sldChg chg="addSp delSp modSp add mod modNotesTx">
        <pc:chgData name="Taylor, Christina Markley (mmt2hg)" userId="ec733df0-76d9-41cf-8bb4-fe92a9485d70" providerId="ADAL" clId="{C9EAB1EE-DCBA-A94C-A06D-D4CF0780D8BB}" dt="2023-10-26T20:03:13.161" v="26010" actId="20577"/>
        <pc:sldMkLst>
          <pc:docMk/>
          <pc:sldMk cId="3613191378" sldId="464"/>
        </pc:sldMkLst>
        <pc:spChg chg="mod">
          <ac:chgData name="Taylor, Christina Markley (mmt2hg)" userId="ec733df0-76d9-41cf-8bb4-fe92a9485d70" providerId="ADAL" clId="{C9EAB1EE-DCBA-A94C-A06D-D4CF0780D8BB}" dt="2023-10-23T15:43:34.830" v="22018" actId="1076"/>
          <ac:spMkLst>
            <pc:docMk/>
            <pc:sldMk cId="3613191378" sldId="464"/>
            <ac:spMk id="2" creationId="{E2B928C0-2D98-EA3E-B9AB-2045D394ECE5}"/>
          </ac:spMkLst>
        </pc:spChg>
        <pc:spChg chg="add mod">
          <ac:chgData name="Taylor, Christina Markley (mmt2hg)" userId="ec733df0-76d9-41cf-8bb4-fe92a9485d70" providerId="ADAL" clId="{C9EAB1EE-DCBA-A94C-A06D-D4CF0780D8BB}" dt="2023-10-25T22:08:24.614" v="25207" actId="14100"/>
          <ac:spMkLst>
            <pc:docMk/>
            <pc:sldMk cId="3613191378" sldId="464"/>
            <ac:spMk id="4" creationId="{543D719D-F0E6-36DD-75A9-C608FD2DC24B}"/>
          </ac:spMkLst>
        </pc:spChg>
        <pc:spChg chg="add del mod">
          <ac:chgData name="Taylor, Christina Markley (mmt2hg)" userId="ec733df0-76d9-41cf-8bb4-fe92a9485d70" providerId="ADAL" clId="{C9EAB1EE-DCBA-A94C-A06D-D4CF0780D8BB}" dt="2023-10-25T17:57:43.708" v="25044" actId="478"/>
          <ac:spMkLst>
            <pc:docMk/>
            <pc:sldMk cId="3613191378" sldId="464"/>
            <ac:spMk id="5" creationId="{6D967457-EA52-E46B-0D2A-9AED75AF9CAE}"/>
          </ac:spMkLst>
        </pc:spChg>
        <pc:spChg chg="mod">
          <ac:chgData name="Taylor, Christina Markley (mmt2hg)" userId="ec733df0-76d9-41cf-8bb4-fe92a9485d70" providerId="ADAL" clId="{C9EAB1EE-DCBA-A94C-A06D-D4CF0780D8BB}" dt="2023-10-23T15:41:25.029" v="22005" actId="1076"/>
          <ac:spMkLst>
            <pc:docMk/>
            <pc:sldMk cId="3613191378" sldId="464"/>
            <ac:spMk id="6" creationId="{17EDFFF4-B221-8892-9903-9CB357C9F394}"/>
          </ac:spMkLst>
        </pc:spChg>
        <pc:picChg chg="del mod">
          <ac:chgData name="Taylor, Christina Markley (mmt2hg)" userId="ec733df0-76d9-41cf-8bb4-fe92a9485d70" providerId="ADAL" clId="{C9EAB1EE-DCBA-A94C-A06D-D4CF0780D8BB}" dt="2023-10-25T22:07:25.299" v="25197" actId="478"/>
          <ac:picMkLst>
            <pc:docMk/>
            <pc:sldMk cId="3613191378" sldId="464"/>
            <ac:picMk id="7" creationId="{BB89EB6D-5BB3-7160-19FE-E936BDDEFEA5}"/>
          </ac:picMkLst>
        </pc:picChg>
        <pc:picChg chg="add del mod">
          <ac:chgData name="Taylor, Christina Markley (mmt2hg)" userId="ec733df0-76d9-41cf-8bb4-fe92a9485d70" providerId="ADAL" clId="{C9EAB1EE-DCBA-A94C-A06D-D4CF0780D8BB}" dt="2023-10-25T22:06:09.012" v="25195" actId="478"/>
          <ac:picMkLst>
            <pc:docMk/>
            <pc:sldMk cId="3613191378" sldId="464"/>
            <ac:picMk id="8" creationId="{344BFD6A-AF1B-FDBD-031E-651007C72E6B}"/>
          </ac:picMkLst>
        </pc:picChg>
        <pc:picChg chg="add mod">
          <ac:chgData name="Taylor, Christina Markley (mmt2hg)" userId="ec733df0-76d9-41cf-8bb4-fe92a9485d70" providerId="ADAL" clId="{C9EAB1EE-DCBA-A94C-A06D-D4CF0780D8BB}" dt="2023-10-25T22:07:59.370" v="25203" actId="14100"/>
          <ac:picMkLst>
            <pc:docMk/>
            <pc:sldMk cId="3613191378" sldId="464"/>
            <ac:picMk id="11" creationId="{1CC5E531-1039-C476-09B0-E52BC1EBD7C3}"/>
          </ac:picMkLst>
        </pc:picChg>
        <pc:cxnChg chg="add del mod">
          <ac:chgData name="Taylor, Christina Markley (mmt2hg)" userId="ec733df0-76d9-41cf-8bb4-fe92a9485d70" providerId="ADAL" clId="{C9EAB1EE-DCBA-A94C-A06D-D4CF0780D8BB}" dt="2023-10-23T15:41:28.122" v="22006" actId="478"/>
          <ac:cxnSpMkLst>
            <pc:docMk/>
            <pc:sldMk cId="3613191378" sldId="464"/>
            <ac:cxnSpMk id="3" creationId="{E3C67240-22C2-1FBC-BE5B-977CBC67E6AE}"/>
          </ac:cxnSpMkLst>
        </pc:cxnChg>
        <pc:cxnChg chg="add del mod">
          <ac:chgData name="Taylor, Christina Markley (mmt2hg)" userId="ec733df0-76d9-41cf-8bb4-fe92a9485d70" providerId="ADAL" clId="{C9EAB1EE-DCBA-A94C-A06D-D4CF0780D8BB}" dt="2023-10-23T15:43:52.931" v="22021" actId="478"/>
          <ac:cxnSpMkLst>
            <pc:docMk/>
            <pc:sldMk cId="3613191378" sldId="464"/>
            <ac:cxnSpMk id="5" creationId="{F9BA65F3-2726-F0B7-3447-5CC874737E2E}"/>
          </ac:cxnSpMkLst>
        </pc:cxnChg>
      </pc:sldChg>
      <pc:sldChg chg="modSp add del mod">
        <pc:chgData name="Taylor, Christina Markley (mmt2hg)" userId="ec733df0-76d9-41cf-8bb4-fe92a9485d70" providerId="ADAL" clId="{C9EAB1EE-DCBA-A94C-A06D-D4CF0780D8BB}" dt="2023-10-23T15:34:55.553" v="21962" actId="2696"/>
        <pc:sldMkLst>
          <pc:docMk/>
          <pc:sldMk cId="2146092661" sldId="465"/>
        </pc:sldMkLst>
        <pc:spChg chg="mod">
          <ac:chgData name="Taylor, Christina Markley (mmt2hg)" userId="ec733df0-76d9-41cf-8bb4-fe92a9485d70" providerId="ADAL" clId="{C9EAB1EE-DCBA-A94C-A06D-D4CF0780D8BB}" dt="2023-10-23T15:34:16.194" v="21958" actId="20577"/>
          <ac:spMkLst>
            <pc:docMk/>
            <pc:sldMk cId="2146092661" sldId="465"/>
            <ac:spMk id="6" creationId="{17EDFFF4-B221-8892-9903-9CB357C9F394}"/>
          </ac:spMkLst>
        </pc:spChg>
      </pc:sldChg>
      <pc:sldChg chg="modSp add del mod">
        <pc:chgData name="Taylor, Christina Markley (mmt2hg)" userId="ec733df0-76d9-41cf-8bb4-fe92a9485d70" providerId="ADAL" clId="{C9EAB1EE-DCBA-A94C-A06D-D4CF0780D8BB}" dt="2023-10-23T15:44:08.281" v="22022" actId="2696"/>
        <pc:sldMkLst>
          <pc:docMk/>
          <pc:sldMk cId="3004957570" sldId="465"/>
        </pc:sldMkLst>
        <pc:spChg chg="mod">
          <ac:chgData name="Taylor, Christina Markley (mmt2hg)" userId="ec733df0-76d9-41cf-8bb4-fe92a9485d70" providerId="ADAL" clId="{C9EAB1EE-DCBA-A94C-A06D-D4CF0780D8BB}" dt="2023-10-23T15:40:17.405" v="22002" actId="21"/>
          <ac:spMkLst>
            <pc:docMk/>
            <pc:sldMk cId="3004957570" sldId="465"/>
            <ac:spMk id="2" creationId="{E2B928C0-2D98-EA3E-B9AB-2045D394ECE5}"/>
          </ac:spMkLst>
        </pc:spChg>
        <pc:spChg chg="mod">
          <ac:chgData name="Taylor, Christina Markley (mmt2hg)" userId="ec733df0-76d9-41cf-8bb4-fe92a9485d70" providerId="ADAL" clId="{C9EAB1EE-DCBA-A94C-A06D-D4CF0780D8BB}" dt="2023-10-23T15:40:48.260" v="22003" actId="1076"/>
          <ac:spMkLst>
            <pc:docMk/>
            <pc:sldMk cId="3004957570" sldId="465"/>
            <ac:spMk id="4" creationId="{543D719D-F0E6-36DD-75A9-C608FD2DC24B}"/>
          </ac:spMkLst>
        </pc:spChg>
        <pc:picChg chg="mod">
          <ac:chgData name="Taylor, Christina Markley (mmt2hg)" userId="ec733df0-76d9-41cf-8bb4-fe92a9485d70" providerId="ADAL" clId="{C9EAB1EE-DCBA-A94C-A06D-D4CF0780D8BB}" dt="2023-10-23T15:40:48.260" v="22003" actId="1076"/>
          <ac:picMkLst>
            <pc:docMk/>
            <pc:sldMk cId="3004957570" sldId="465"/>
            <ac:picMk id="7" creationId="{BB89EB6D-5BB3-7160-19FE-E936BDDEFEA5}"/>
          </ac:picMkLst>
        </pc:picChg>
      </pc:sldChg>
      <pc:sldChg chg="add del ord">
        <pc:chgData name="Taylor, Christina Markley (mmt2hg)" userId="ec733df0-76d9-41cf-8bb4-fe92a9485d70" providerId="ADAL" clId="{C9EAB1EE-DCBA-A94C-A06D-D4CF0780D8BB}" dt="2023-10-23T15:34:44.866" v="21961" actId="2696"/>
        <pc:sldMkLst>
          <pc:docMk/>
          <pc:sldMk cId="946763757" sldId="466"/>
        </pc:sldMkLst>
      </pc:sldChg>
      <pc:sldChg chg="addSp delSp modSp add mod">
        <pc:chgData name="Taylor, Christina Markley (mmt2hg)" userId="ec733df0-76d9-41cf-8bb4-fe92a9485d70" providerId="ADAL" clId="{C9EAB1EE-DCBA-A94C-A06D-D4CF0780D8BB}" dt="2023-10-25T22:08:51.805" v="25212" actId="14100"/>
        <pc:sldMkLst>
          <pc:docMk/>
          <pc:sldMk cId="2649042269" sldId="466"/>
        </pc:sldMkLst>
        <pc:spChg chg="mod">
          <ac:chgData name="Taylor, Christina Markley (mmt2hg)" userId="ec733df0-76d9-41cf-8bb4-fe92a9485d70" providerId="ADAL" clId="{C9EAB1EE-DCBA-A94C-A06D-D4CF0780D8BB}" dt="2023-10-23T15:43:19.367" v="22016" actId="1076"/>
          <ac:spMkLst>
            <pc:docMk/>
            <pc:sldMk cId="2649042269" sldId="466"/>
            <ac:spMk id="2" creationId="{E2B928C0-2D98-EA3E-B9AB-2045D394ECE5}"/>
          </ac:spMkLst>
        </pc:spChg>
        <pc:spChg chg="del mod">
          <ac:chgData name="Taylor, Christina Markley (mmt2hg)" userId="ec733df0-76d9-41cf-8bb4-fe92a9485d70" providerId="ADAL" clId="{C9EAB1EE-DCBA-A94C-A06D-D4CF0780D8BB}" dt="2023-10-25T22:08:39.290" v="25209" actId="478"/>
          <ac:spMkLst>
            <pc:docMk/>
            <pc:sldMk cId="2649042269" sldId="466"/>
            <ac:spMk id="4" creationId="{543D719D-F0E6-36DD-75A9-C608FD2DC24B}"/>
          </ac:spMkLst>
        </pc:spChg>
        <pc:spChg chg="add mod">
          <ac:chgData name="Taylor, Christina Markley (mmt2hg)" userId="ec733df0-76d9-41cf-8bb4-fe92a9485d70" providerId="ADAL" clId="{C9EAB1EE-DCBA-A94C-A06D-D4CF0780D8BB}" dt="2023-10-25T22:08:51.805" v="25212" actId="14100"/>
          <ac:spMkLst>
            <pc:docMk/>
            <pc:sldMk cId="2649042269" sldId="466"/>
            <ac:spMk id="5" creationId="{1EB00E7E-7E9C-2699-3CBA-BCE42D573830}"/>
          </ac:spMkLst>
        </pc:spChg>
        <pc:spChg chg="mod">
          <ac:chgData name="Taylor, Christina Markley (mmt2hg)" userId="ec733df0-76d9-41cf-8bb4-fe92a9485d70" providerId="ADAL" clId="{C9EAB1EE-DCBA-A94C-A06D-D4CF0780D8BB}" dt="2023-10-23T15:45:05.634" v="22068" actId="20577"/>
          <ac:spMkLst>
            <pc:docMk/>
            <pc:sldMk cId="2649042269" sldId="466"/>
            <ac:spMk id="6" creationId="{17EDFFF4-B221-8892-9903-9CB357C9F394}"/>
          </ac:spMkLst>
        </pc:spChg>
        <pc:picChg chg="add mod">
          <ac:chgData name="Taylor, Christina Markley (mmt2hg)" userId="ec733df0-76d9-41cf-8bb4-fe92a9485d70" providerId="ADAL" clId="{C9EAB1EE-DCBA-A94C-A06D-D4CF0780D8BB}" dt="2023-10-25T22:08:39.798" v="25210"/>
          <ac:picMkLst>
            <pc:docMk/>
            <pc:sldMk cId="2649042269" sldId="466"/>
            <ac:picMk id="3" creationId="{490C8352-3820-C947-1F73-99CD7153F823}"/>
          </ac:picMkLst>
        </pc:picChg>
        <pc:picChg chg="del">
          <ac:chgData name="Taylor, Christina Markley (mmt2hg)" userId="ec733df0-76d9-41cf-8bb4-fe92a9485d70" providerId="ADAL" clId="{C9EAB1EE-DCBA-A94C-A06D-D4CF0780D8BB}" dt="2023-10-25T22:08:37.709" v="25208" actId="478"/>
          <ac:picMkLst>
            <pc:docMk/>
            <pc:sldMk cId="2649042269" sldId="466"/>
            <ac:picMk id="7" creationId="{BB89EB6D-5BB3-7160-19FE-E936BDDEFEA5}"/>
          </ac:picMkLst>
        </pc:picChg>
      </pc:sldChg>
      <pc:sldChg chg="addSp delSp modSp add mod">
        <pc:chgData name="Taylor, Christina Markley (mmt2hg)" userId="ec733df0-76d9-41cf-8bb4-fe92a9485d70" providerId="ADAL" clId="{C9EAB1EE-DCBA-A94C-A06D-D4CF0780D8BB}" dt="2023-10-23T19:36:13.878" v="22269" actId="207"/>
        <pc:sldMkLst>
          <pc:docMk/>
          <pc:sldMk cId="1394640016" sldId="467"/>
        </pc:sldMkLst>
        <pc:spChg chg="mod">
          <ac:chgData name="Taylor, Christina Markley (mmt2hg)" userId="ec733df0-76d9-41cf-8bb4-fe92a9485d70" providerId="ADAL" clId="{C9EAB1EE-DCBA-A94C-A06D-D4CF0780D8BB}" dt="2023-10-23T19:36:13.878" v="22269" actId="207"/>
          <ac:spMkLst>
            <pc:docMk/>
            <pc:sldMk cId="1394640016" sldId="467"/>
            <ac:spMk id="2" creationId="{E2B928C0-2D98-EA3E-B9AB-2045D394ECE5}"/>
          </ac:spMkLst>
        </pc:spChg>
        <pc:spChg chg="del">
          <ac:chgData name="Taylor, Christina Markley (mmt2hg)" userId="ec733df0-76d9-41cf-8bb4-fe92a9485d70" providerId="ADAL" clId="{C9EAB1EE-DCBA-A94C-A06D-D4CF0780D8BB}" dt="2023-10-23T15:47:23.934" v="22083" actId="478"/>
          <ac:spMkLst>
            <pc:docMk/>
            <pc:sldMk cId="1394640016" sldId="467"/>
            <ac:spMk id="4" creationId="{543D719D-F0E6-36DD-75A9-C608FD2DC24B}"/>
          </ac:spMkLst>
        </pc:spChg>
        <pc:spChg chg="mod">
          <ac:chgData name="Taylor, Christina Markley (mmt2hg)" userId="ec733df0-76d9-41cf-8bb4-fe92a9485d70" providerId="ADAL" clId="{C9EAB1EE-DCBA-A94C-A06D-D4CF0780D8BB}" dt="2023-10-23T15:45:28.087" v="22074" actId="20577"/>
          <ac:spMkLst>
            <pc:docMk/>
            <pc:sldMk cId="1394640016" sldId="467"/>
            <ac:spMk id="6" creationId="{17EDFFF4-B221-8892-9903-9CB357C9F394}"/>
          </ac:spMkLst>
        </pc:spChg>
        <pc:spChg chg="add del mod">
          <ac:chgData name="Taylor, Christina Markley (mmt2hg)" userId="ec733df0-76d9-41cf-8bb4-fe92a9485d70" providerId="ADAL" clId="{C9EAB1EE-DCBA-A94C-A06D-D4CF0780D8BB}" dt="2023-10-23T16:30:02.364" v="22168" actId="14100"/>
          <ac:spMkLst>
            <pc:docMk/>
            <pc:sldMk cId="1394640016" sldId="467"/>
            <ac:spMk id="11" creationId="{C21A97B8-41C5-75E8-0636-8FABF9E0E6BF}"/>
          </ac:spMkLst>
        </pc:spChg>
        <pc:spChg chg="add mod">
          <ac:chgData name="Taylor, Christina Markley (mmt2hg)" userId="ec733df0-76d9-41cf-8bb4-fe92a9485d70" providerId="ADAL" clId="{C9EAB1EE-DCBA-A94C-A06D-D4CF0780D8BB}" dt="2023-10-23T16:31:07.532" v="22176" actId="1076"/>
          <ac:spMkLst>
            <pc:docMk/>
            <pc:sldMk cId="1394640016" sldId="467"/>
            <ac:spMk id="12" creationId="{05827676-E6D5-0B6D-DF90-40660D92FE7D}"/>
          </ac:spMkLst>
        </pc:spChg>
        <pc:picChg chg="add mod">
          <ac:chgData name="Taylor, Christina Markley (mmt2hg)" userId="ec733df0-76d9-41cf-8bb4-fe92a9485d70" providerId="ADAL" clId="{C9EAB1EE-DCBA-A94C-A06D-D4CF0780D8BB}" dt="2023-10-23T16:29:34.785" v="22164" actId="1076"/>
          <ac:picMkLst>
            <pc:docMk/>
            <pc:sldMk cId="1394640016" sldId="467"/>
            <ac:picMk id="5" creationId="{EB5014EB-36CF-970E-878D-7B5B0E0ED439}"/>
          </ac:picMkLst>
        </pc:picChg>
        <pc:picChg chg="del">
          <ac:chgData name="Taylor, Christina Markley (mmt2hg)" userId="ec733df0-76d9-41cf-8bb4-fe92a9485d70" providerId="ADAL" clId="{C9EAB1EE-DCBA-A94C-A06D-D4CF0780D8BB}" dt="2023-10-23T15:47:20.108" v="22081" actId="478"/>
          <ac:picMkLst>
            <pc:docMk/>
            <pc:sldMk cId="1394640016" sldId="467"/>
            <ac:picMk id="7" creationId="{BB89EB6D-5BB3-7160-19FE-E936BDDEFEA5}"/>
          </ac:picMkLst>
        </pc:picChg>
        <pc:picChg chg="add mod">
          <ac:chgData name="Taylor, Christina Markley (mmt2hg)" userId="ec733df0-76d9-41cf-8bb4-fe92a9485d70" providerId="ADAL" clId="{C9EAB1EE-DCBA-A94C-A06D-D4CF0780D8BB}" dt="2023-10-23T16:26:39.507" v="22138" actId="1076"/>
          <ac:picMkLst>
            <pc:docMk/>
            <pc:sldMk cId="1394640016" sldId="467"/>
            <ac:picMk id="9" creationId="{4A2B268A-18AC-CDC5-0522-716F52FB6E38}"/>
          </ac:picMkLst>
        </pc:picChg>
      </pc:sldChg>
      <pc:sldChg chg="new del">
        <pc:chgData name="Taylor, Christina Markley (mmt2hg)" userId="ec733df0-76d9-41cf-8bb4-fe92a9485d70" providerId="ADAL" clId="{C9EAB1EE-DCBA-A94C-A06D-D4CF0780D8BB}" dt="2023-10-23T15:45:20.865" v="22070" actId="2696"/>
        <pc:sldMkLst>
          <pc:docMk/>
          <pc:sldMk cId="2870020203" sldId="467"/>
        </pc:sldMkLst>
      </pc:sldChg>
      <pc:sldChg chg="addSp modSp add mod ord modNotesTx">
        <pc:chgData name="Taylor, Christina Markley (mmt2hg)" userId="ec733df0-76d9-41cf-8bb4-fe92a9485d70" providerId="ADAL" clId="{C9EAB1EE-DCBA-A94C-A06D-D4CF0780D8BB}" dt="2023-10-26T20:03:16.940" v="26011" actId="20577"/>
        <pc:sldMkLst>
          <pc:docMk/>
          <pc:sldMk cId="3841428132" sldId="468"/>
        </pc:sldMkLst>
        <pc:spChg chg="mod">
          <ac:chgData name="Taylor, Christina Markley (mmt2hg)" userId="ec733df0-76d9-41cf-8bb4-fe92a9485d70" providerId="ADAL" clId="{C9EAB1EE-DCBA-A94C-A06D-D4CF0780D8BB}" dt="2023-10-23T19:34:06.484" v="22260" actId="207"/>
          <ac:spMkLst>
            <pc:docMk/>
            <pc:sldMk cId="3841428132" sldId="468"/>
            <ac:spMk id="2" creationId="{E2B928C0-2D98-EA3E-B9AB-2045D394ECE5}"/>
          </ac:spMkLst>
        </pc:spChg>
        <pc:spChg chg="add mod">
          <ac:chgData name="Taylor, Christina Markley (mmt2hg)" userId="ec733df0-76d9-41cf-8bb4-fe92a9485d70" providerId="ADAL" clId="{C9EAB1EE-DCBA-A94C-A06D-D4CF0780D8BB}" dt="2023-10-23T16:28:07.424" v="22149" actId="14100"/>
          <ac:spMkLst>
            <pc:docMk/>
            <pc:sldMk cId="3841428132" sldId="468"/>
            <ac:spMk id="3" creationId="{8DC703B8-508E-6939-57F9-70F6411E4DAA}"/>
          </ac:spMkLst>
        </pc:spChg>
        <pc:picChg chg="mod">
          <ac:chgData name="Taylor, Christina Markley (mmt2hg)" userId="ec733df0-76d9-41cf-8bb4-fe92a9485d70" providerId="ADAL" clId="{C9EAB1EE-DCBA-A94C-A06D-D4CF0780D8BB}" dt="2023-10-23T16:27:47.674" v="22147" actId="1076"/>
          <ac:picMkLst>
            <pc:docMk/>
            <pc:sldMk cId="3841428132" sldId="468"/>
            <ac:picMk id="5" creationId="{EB5014EB-36CF-970E-878D-7B5B0E0ED439}"/>
          </ac:picMkLst>
        </pc:picChg>
      </pc:sldChg>
      <pc:sldChg chg="addSp modSp add mod ord">
        <pc:chgData name="Taylor, Christina Markley (mmt2hg)" userId="ec733df0-76d9-41cf-8bb4-fe92a9485d70" providerId="ADAL" clId="{C9EAB1EE-DCBA-A94C-A06D-D4CF0780D8BB}" dt="2023-10-23T19:32:24.614" v="22258" actId="20577"/>
        <pc:sldMkLst>
          <pc:docMk/>
          <pc:sldMk cId="1070639474" sldId="469"/>
        </pc:sldMkLst>
        <pc:spChg chg="mod">
          <ac:chgData name="Taylor, Christina Markley (mmt2hg)" userId="ec733df0-76d9-41cf-8bb4-fe92a9485d70" providerId="ADAL" clId="{C9EAB1EE-DCBA-A94C-A06D-D4CF0780D8BB}" dt="2023-10-23T19:32:24.614" v="22258" actId="20577"/>
          <ac:spMkLst>
            <pc:docMk/>
            <pc:sldMk cId="1070639474" sldId="469"/>
            <ac:spMk id="2" creationId="{E2B928C0-2D98-EA3E-B9AB-2045D394ECE5}"/>
          </ac:spMkLst>
        </pc:spChg>
        <pc:spChg chg="add mod">
          <ac:chgData name="Taylor, Christina Markley (mmt2hg)" userId="ec733df0-76d9-41cf-8bb4-fe92a9485d70" providerId="ADAL" clId="{C9EAB1EE-DCBA-A94C-A06D-D4CF0780D8BB}" dt="2023-10-23T16:31:31.472" v="22181" actId="1076"/>
          <ac:spMkLst>
            <pc:docMk/>
            <pc:sldMk cId="1070639474" sldId="469"/>
            <ac:spMk id="3" creationId="{3840250B-A6F2-012F-AB0B-B0D6A465FEF7}"/>
          </ac:spMkLst>
        </pc:spChg>
      </pc:sldChg>
      <pc:sldChg chg="new del">
        <pc:chgData name="Taylor, Christina Markley (mmt2hg)" userId="ec733df0-76d9-41cf-8bb4-fe92a9485d70" providerId="ADAL" clId="{C9EAB1EE-DCBA-A94C-A06D-D4CF0780D8BB}" dt="2023-10-23T19:51:16.936" v="22626" actId="2696"/>
        <pc:sldMkLst>
          <pc:docMk/>
          <pc:sldMk cId="1767492746" sldId="470"/>
        </pc:sldMkLst>
      </pc:sldChg>
      <pc:sldChg chg="delSp modSp add mod modNotesTx">
        <pc:chgData name="Taylor, Christina Markley (mmt2hg)" userId="ec733df0-76d9-41cf-8bb4-fe92a9485d70" providerId="ADAL" clId="{C9EAB1EE-DCBA-A94C-A06D-D4CF0780D8BB}" dt="2023-10-26T20:03:21.802" v="26012" actId="20577"/>
        <pc:sldMkLst>
          <pc:docMk/>
          <pc:sldMk cId="2952242611" sldId="470"/>
        </pc:sldMkLst>
        <pc:spChg chg="mod">
          <ac:chgData name="Taylor, Christina Markley (mmt2hg)" userId="ec733df0-76d9-41cf-8bb4-fe92a9485d70" providerId="ADAL" clId="{C9EAB1EE-DCBA-A94C-A06D-D4CF0780D8BB}" dt="2023-10-25T17:28:25.856" v="24317" actId="20577"/>
          <ac:spMkLst>
            <pc:docMk/>
            <pc:sldMk cId="2952242611" sldId="470"/>
            <ac:spMk id="2" creationId="{E2B928C0-2D98-EA3E-B9AB-2045D394ECE5}"/>
          </ac:spMkLst>
        </pc:spChg>
        <pc:spChg chg="del">
          <ac:chgData name="Taylor, Christina Markley (mmt2hg)" userId="ec733df0-76d9-41cf-8bb4-fe92a9485d70" providerId="ADAL" clId="{C9EAB1EE-DCBA-A94C-A06D-D4CF0780D8BB}" dt="2023-10-24T17:46:15.897" v="22762" actId="478"/>
          <ac:spMkLst>
            <pc:docMk/>
            <pc:sldMk cId="2952242611" sldId="470"/>
            <ac:spMk id="3" creationId="{3840250B-A6F2-012F-AB0B-B0D6A465FEF7}"/>
          </ac:spMkLst>
        </pc:spChg>
        <pc:spChg chg="mod">
          <ac:chgData name="Taylor, Christina Markley (mmt2hg)" userId="ec733df0-76d9-41cf-8bb4-fe92a9485d70" providerId="ADAL" clId="{C9EAB1EE-DCBA-A94C-A06D-D4CF0780D8BB}" dt="2023-10-24T17:45:15.228" v="22724" actId="20577"/>
          <ac:spMkLst>
            <pc:docMk/>
            <pc:sldMk cId="2952242611" sldId="470"/>
            <ac:spMk id="6" creationId="{17EDFFF4-B221-8892-9903-9CB357C9F394}"/>
          </ac:spMkLst>
        </pc:spChg>
        <pc:picChg chg="del">
          <ac:chgData name="Taylor, Christina Markley (mmt2hg)" userId="ec733df0-76d9-41cf-8bb4-fe92a9485d70" providerId="ADAL" clId="{C9EAB1EE-DCBA-A94C-A06D-D4CF0780D8BB}" dt="2023-10-24T17:46:14.538" v="22761" actId="478"/>
          <ac:picMkLst>
            <pc:docMk/>
            <pc:sldMk cId="2952242611" sldId="470"/>
            <ac:picMk id="5" creationId="{EB5014EB-36CF-970E-878D-7B5B0E0ED439}"/>
          </ac:picMkLst>
        </pc:picChg>
      </pc:sldChg>
      <pc:sldChg chg="addSp delSp modSp add mod">
        <pc:chgData name="Taylor, Christina Markley (mmt2hg)" userId="ec733df0-76d9-41cf-8bb4-fe92a9485d70" providerId="ADAL" clId="{C9EAB1EE-DCBA-A94C-A06D-D4CF0780D8BB}" dt="2023-10-25T17:35:41.775" v="24694"/>
        <pc:sldMkLst>
          <pc:docMk/>
          <pc:sldMk cId="382200259" sldId="471"/>
        </pc:sldMkLst>
        <pc:spChg chg="del">
          <ac:chgData name="Taylor, Christina Markley (mmt2hg)" userId="ec733df0-76d9-41cf-8bb4-fe92a9485d70" providerId="ADAL" clId="{C9EAB1EE-DCBA-A94C-A06D-D4CF0780D8BB}" dt="2023-10-24T17:45:40.980" v="22729" actId="478"/>
          <ac:spMkLst>
            <pc:docMk/>
            <pc:sldMk cId="382200259" sldId="471"/>
            <ac:spMk id="2" creationId="{E2B928C0-2D98-EA3E-B9AB-2045D394ECE5}"/>
          </ac:spMkLst>
        </pc:spChg>
        <pc:spChg chg="del">
          <ac:chgData name="Taylor, Christina Markley (mmt2hg)" userId="ec733df0-76d9-41cf-8bb4-fe92a9485d70" providerId="ADAL" clId="{C9EAB1EE-DCBA-A94C-A06D-D4CF0780D8BB}" dt="2023-10-24T17:45:46.477" v="22732" actId="478"/>
          <ac:spMkLst>
            <pc:docMk/>
            <pc:sldMk cId="382200259" sldId="471"/>
            <ac:spMk id="3" creationId="{3840250B-A6F2-012F-AB0B-B0D6A465FEF7}"/>
          </ac:spMkLst>
        </pc:spChg>
        <pc:spChg chg="add del mod">
          <ac:chgData name="Taylor, Christina Markley (mmt2hg)" userId="ec733df0-76d9-41cf-8bb4-fe92a9485d70" providerId="ADAL" clId="{C9EAB1EE-DCBA-A94C-A06D-D4CF0780D8BB}" dt="2023-10-25T17:35:41.775" v="24694"/>
          <ac:spMkLst>
            <pc:docMk/>
            <pc:sldMk cId="382200259" sldId="471"/>
            <ac:spMk id="4" creationId="{ADBE6906-D7A2-C7AE-ADC1-67288BEE11A6}"/>
          </ac:spMkLst>
        </pc:spChg>
        <pc:spChg chg="mod">
          <ac:chgData name="Taylor, Christina Markley (mmt2hg)" userId="ec733df0-76d9-41cf-8bb4-fe92a9485d70" providerId="ADAL" clId="{C9EAB1EE-DCBA-A94C-A06D-D4CF0780D8BB}" dt="2023-10-24T17:45:37.485" v="22728" actId="20577"/>
          <ac:spMkLst>
            <pc:docMk/>
            <pc:sldMk cId="382200259" sldId="471"/>
            <ac:spMk id="6" creationId="{17EDFFF4-B221-8892-9903-9CB357C9F394}"/>
          </ac:spMkLst>
        </pc:spChg>
        <pc:picChg chg="add mod">
          <ac:chgData name="Taylor, Christina Markley (mmt2hg)" userId="ec733df0-76d9-41cf-8bb4-fe92a9485d70" providerId="ADAL" clId="{C9EAB1EE-DCBA-A94C-A06D-D4CF0780D8BB}" dt="2023-10-25T17:35:29.437" v="24692" actId="1076"/>
          <ac:picMkLst>
            <pc:docMk/>
            <pc:sldMk cId="382200259" sldId="471"/>
            <ac:picMk id="3" creationId="{133CB257-5FBC-6F1E-D62B-213599ADEC45}"/>
          </ac:picMkLst>
        </pc:picChg>
        <pc:picChg chg="del mod">
          <ac:chgData name="Taylor, Christina Markley (mmt2hg)" userId="ec733df0-76d9-41cf-8bb4-fe92a9485d70" providerId="ADAL" clId="{C9EAB1EE-DCBA-A94C-A06D-D4CF0780D8BB}" dt="2023-10-24T17:45:45.224" v="22731" actId="478"/>
          <ac:picMkLst>
            <pc:docMk/>
            <pc:sldMk cId="382200259" sldId="471"/>
            <ac:picMk id="5" creationId="{EB5014EB-36CF-970E-878D-7B5B0E0ED439}"/>
          </ac:picMkLst>
        </pc:picChg>
      </pc:sldChg>
      <pc:sldChg chg="delSp add del mod">
        <pc:chgData name="Taylor, Christina Markley (mmt2hg)" userId="ec733df0-76d9-41cf-8bb4-fe92a9485d70" providerId="ADAL" clId="{C9EAB1EE-DCBA-A94C-A06D-D4CF0780D8BB}" dt="2023-10-24T17:46:34.769" v="22768" actId="2696"/>
        <pc:sldMkLst>
          <pc:docMk/>
          <pc:sldMk cId="954640157" sldId="472"/>
        </pc:sldMkLst>
        <pc:spChg chg="del">
          <ac:chgData name="Taylor, Christina Markley (mmt2hg)" userId="ec733df0-76d9-41cf-8bb4-fe92a9485d70" providerId="ADAL" clId="{C9EAB1EE-DCBA-A94C-A06D-D4CF0780D8BB}" dt="2023-10-24T17:46:12.182" v="22760" actId="478"/>
          <ac:spMkLst>
            <pc:docMk/>
            <pc:sldMk cId="954640157" sldId="472"/>
            <ac:spMk id="3" creationId="{3840250B-A6F2-012F-AB0B-B0D6A465FEF7}"/>
          </ac:spMkLst>
        </pc:spChg>
        <pc:picChg chg="del">
          <ac:chgData name="Taylor, Christina Markley (mmt2hg)" userId="ec733df0-76d9-41cf-8bb4-fe92a9485d70" providerId="ADAL" clId="{C9EAB1EE-DCBA-A94C-A06D-D4CF0780D8BB}" dt="2023-10-24T17:46:09.669" v="22759" actId="478"/>
          <ac:picMkLst>
            <pc:docMk/>
            <pc:sldMk cId="954640157" sldId="472"/>
            <ac:picMk id="5" creationId="{EB5014EB-36CF-970E-878D-7B5B0E0ED439}"/>
          </ac:picMkLst>
        </pc:picChg>
      </pc:sldChg>
      <pc:sldChg chg="modSp add mod">
        <pc:chgData name="Taylor, Christina Markley (mmt2hg)" userId="ec733df0-76d9-41cf-8bb4-fe92a9485d70" providerId="ADAL" clId="{C9EAB1EE-DCBA-A94C-A06D-D4CF0780D8BB}" dt="2023-10-25T17:36:08.630" v="24695" actId="20577"/>
        <pc:sldMkLst>
          <pc:docMk/>
          <pc:sldMk cId="4001538201" sldId="473"/>
        </pc:sldMkLst>
        <pc:spChg chg="mod">
          <ac:chgData name="Taylor, Christina Markley (mmt2hg)" userId="ec733df0-76d9-41cf-8bb4-fe92a9485d70" providerId="ADAL" clId="{C9EAB1EE-DCBA-A94C-A06D-D4CF0780D8BB}" dt="2023-10-25T17:36:08.630" v="24695" actId="20577"/>
          <ac:spMkLst>
            <pc:docMk/>
            <pc:sldMk cId="4001538201" sldId="473"/>
            <ac:spMk id="2" creationId="{E2B928C0-2D98-EA3E-B9AB-2045D394ECE5}"/>
          </ac:spMkLst>
        </pc:spChg>
      </pc:sldChg>
      <pc:sldChg chg="modSp add del mod ord modNotesTx">
        <pc:chgData name="Taylor, Christina Markley (mmt2hg)" userId="ec733df0-76d9-41cf-8bb4-fe92a9485d70" providerId="ADAL" clId="{C9EAB1EE-DCBA-A94C-A06D-D4CF0780D8BB}" dt="2023-10-25T15:18:37.244" v="23779" actId="2696"/>
        <pc:sldMkLst>
          <pc:docMk/>
          <pc:sldMk cId="1741915897" sldId="474"/>
        </pc:sldMkLst>
        <pc:spChg chg="mod">
          <ac:chgData name="Taylor, Christina Markley (mmt2hg)" userId="ec733df0-76d9-41cf-8bb4-fe92a9485d70" providerId="ADAL" clId="{C9EAB1EE-DCBA-A94C-A06D-D4CF0780D8BB}" dt="2023-10-24T17:54:50.374" v="22972" actId="20577"/>
          <ac:spMkLst>
            <pc:docMk/>
            <pc:sldMk cId="1741915897" sldId="474"/>
            <ac:spMk id="2" creationId="{E2B928C0-2D98-EA3E-B9AB-2045D394ECE5}"/>
          </ac:spMkLst>
        </pc:spChg>
        <pc:spChg chg="mod">
          <ac:chgData name="Taylor, Christina Markley (mmt2hg)" userId="ec733df0-76d9-41cf-8bb4-fe92a9485d70" providerId="ADAL" clId="{C9EAB1EE-DCBA-A94C-A06D-D4CF0780D8BB}" dt="2023-10-24T17:50:17.388" v="22800" actId="20577"/>
          <ac:spMkLst>
            <pc:docMk/>
            <pc:sldMk cId="1741915897" sldId="474"/>
            <ac:spMk id="6" creationId="{17EDFFF4-B221-8892-9903-9CB357C9F394}"/>
          </ac:spMkLst>
        </pc:spChg>
      </pc:sldChg>
      <pc:sldChg chg="modSp add del mod">
        <pc:chgData name="Taylor, Christina Markley (mmt2hg)" userId="ec733df0-76d9-41cf-8bb4-fe92a9485d70" providerId="ADAL" clId="{C9EAB1EE-DCBA-A94C-A06D-D4CF0780D8BB}" dt="2023-10-25T15:18:37.244" v="23779" actId="2696"/>
        <pc:sldMkLst>
          <pc:docMk/>
          <pc:sldMk cId="212226388" sldId="475"/>
        </pc:sldMkLst>
        <pc:spChg chg="mod">
          <ac:chgData name="Taylor, Christina Markley (mmt2hg)" userId="ec733df0-76d9-41cf-8bb4-fe92a9485d70" providerId="ADAL" clId="{C9EAB1EE-DCBA-A94C-A06D-D4CF0780D8BB}" dt="2023-10-24T17:54:43.081" v="22951" actId="20577"/>
          <ac:spMkLst>
            <pc:docMk/>
            <pc:sldMk cId="212226388" sldId="475"/>
            <ac:spMk id="2" creationId="{E2B928C0-2D98-EA3E-B9AB-2045D394ECE5}"/>
          </ac:spMkLst>
        </pc:spChg>
      </pc:sldChg>
      <pc:sldChg chg="addSp delSp modSp add del mod">
        <pc:chgData name="Taylor, Christina Markley (mmt2hg)" userId="ec733df0-76d9-41cf-8bb4-fe92a9485d70" providerId="ADAL" clId="{C9EAB1EE-DCBA-A94C-A06D-D4CF0780D8BB}" dt="2023-10-25T15:18:37.244" v="23779" actId="2696"/>
        <pc:sldMkLst>
          <pc:docMk/>
          <pc:sldMk cId="556089021" sldId="476"/>
        </pc:sldMkLst>
        <pc:spChg chg="mod">
          <ac:chgData name="Taylor, Christina Markley (mmt2hg)" userId="ec733df0-76d9-41cf-8bb4-fe92a9485d70" providerId="ADAL" clId="{C9EAB1EE-DCBA-A94C-A06D-D4CF0780D8BB}" dt="2023-10-24T17:54:33.463" v="22916" actId="5793"/>
          <ac:spMkLst>
            <pc:docMk/>
            <pc:sldMk cId="556089021" sldId="476"/>
            <ac:spMk id="2" creationId="{E2B928C0-2D98-EA3E-B9AB-2045D394ECE5}"/>
          </ac:spMkLst>
        </pc:spChg>
        <pc:spChg chg="add del mod">
          <ac:chgData name="Taylor, Christina Markley (mmt2hg)" userId="ec733df0-76d9-41cf-8bb4-fe92a9485d70" providerId="ADAL" clId="{C9EAB1EE-DCBA-A94C-A06D-D4CF0780D8BB}" dt="2023-10-24T17:51:56.943" v="22815"/>
          <ac:spMkLst>
            <pc:docMk/>
            <pc:sldMk cId="556089021" sldId="476"/>
            <ac:spMk id="3" creationId="{FF689274-FBF5-3458-CACF-D2AB479F0F1E}"/>
          </ac:spMkLst>
        </pc:spChg>
      </pc:sldChg>
      <pc:sldChg chg="modSp add del mod">
        <pc:chgData name="Taylor, Christina Markley (mmt2hg)" userId="ec733df0-76d9-41cf-8bb4-fe92a9485d70" providerId="ADAL" clId="{C9EAB1EE-DCBA-A94C-A06D-D4CF0780D8BB}" dt="2023-10-25T15:18:37.244" v="23779" actId="2696"/>
        <pc:sldMkLst>
          <pc:docMk/>
          <pc:sldMk cId="2377033914" sldId="477"/>
        </pc:sldMkLst>
        <pc:spChg chg="mod">
          <ac:chgData name="Taylor, Christina Markley (mmt2hg)" userId="ec733df0-76d9-41cf-8bb4-fe92a9485d70" providerId="ADAL" clId="{C9EAB1EE-DCBA-A94C-A06D-D4CF0780D8BB}" dt="2023-10-24T17:53:34.677" v="22841" actId="207"/>
          <ac:spMkLst>
            <pc:docMk/>
            <pc:sldMk cId="2377033914" sldId="477"/>
            <ac:spMk id="2" creationId="{E2B928C0-2D98-EA3E-B9AB-2045D394ECE5}"/>
          </ac:spMkLst>
        </pc:spChg>
      </pc:sldChg>
      <pc:sldChg chg="modSp add del mod ord">
        <pc:chgData name="Taylor, Christina Markley (mmt2hg)" userId="ec733df0-76d9-41cf-8bb4-fe92a9485d70" providerId="ADAL" clId="{C9EAB1EE-DCBA-A94C-A06D-D4CF0780D8BB}" dt="2023-10-25T15:18:37.244" v="23779" actId="2696"/>
        <pc:sldMkLst>
          <pc:docMk/>
          <pc:sldMk cId="2699163597" sldId="478"/>
        </pc:sldMkLst>
        <pc:spChg chg="mod">
          <ac:chgData name="Taylor, Christina Markley (mmt2hg)" userId="ec733df0-76d9-41cf-8bb4-fe92a9485d70" providerId="ADAL" clId="{C9EAB1EE-DCBA-A94C-A06D-D4CF0780D8BB}" dt="2023-10-24T17:52:13.243" v="22819" actId="20577"/>
          <ac:spMkLst>
            <pc:docMk/>
            <pc:sldMk cId="2699163597" sldId="478"/>
            <ac:spMk id="6" creationId="{17EDFFF4-B221-8892-9903-9CB357C9F394}"/>
          </ac:spMkLst>
        </pc:spChg>
      </pc:sldChg>
      <pc:sldChg chg="modSp del mod">
        <pc:chgData name="Taylor, Christina Markley (mmt2hg)" userId="ec733df0-76d9-41cf-8bb4-fe92a9485d70" providerId="ADAL" clId="{C9EAB1EE-DCBA-A94C-A06D-D4CF0780D8BB}" dt="2023-10-25T13:50:14.727" v="23544" actId="2696"/>
        <pc:sldMkLst>
          <pc:docMk/>
          <pc:sldMk cId="2055680250" sldId="479"/>
        </pc:sldMkLst>
        <pc:spChg chg="mod">
          <ac:chgData name="Taylor, Christina Markley (mmt2hg)" userId="ec733df0-76d9-41cf-8bb4-fe92a9485d70" providerId="ADAL" clId="{C9EAB1EE-DCBA-A94C-A06D-D4CF0780D8BB}" dt="2023-10-25T01:22:34.683" v="23203" actId="20577"/>
          <ac:spMkLst>
            <pc:docMk/>
            <pc:sldMk cId="2055680250" sldId="479"/>
            <ac:spMk id="8" creationId="{56793858-E7F2-E6A4-F35A-E8B0923D4DD8}"/>
          </ac:spMkLst>
        </pc:spChg>
        <pc:spChg chg="mod">
          <ac:chgData name="Taylor, Christina Markley (mmt2hg)" userId="ec733df0-76d9-41cf-8bb4-fe92a9485d70" providerId="ADAL" clId="{C9EAB1EE-DCBA-A94C-A06D-D4CF0780D8BB}" dt="2023-10-25T01:27:25.277" v="23273" actId="20577"/>
          <ac:spMkLst>
            <pc:docMk/>
            <pc:sldMk cId="2055680250" sldId="479"/>
            <ac:spMk id="10" creationId="{72923CBB-5826-8907-C5B4-A4E70F5444F6}"/>
          </ac:spMkLst>
        </pc:spChg>
      </pc:sldChg>
      <pc:sldChg chg="modSp del mod">
        <pc:chgData name="Taylor, Christina Markley (mmt2hg)" userId="ec733df0-76d9-41cf-8bb4-fe92a9485d70" providerId="ADAL" clId="{C9EAB1EE-DCBA-A94C-A06D-D4CF0780D8BB}" dt="2023-10-25T13:50:14.727" v="23544" actId="2696"/>
        <pc:sldMkLst>
          <pc:docMk/>
          <pc:sldMk cId="4809767" sldId="480"/>
        </pc:sldMkLst>
        <pc:spChg chg="mod">
          <ac:chgData name="Taylor, Christina Markley (mmt2hg)" userId="ec733df0-76d9-41cf-8bb4-fe92a9485d70" providerId="ADAL" clId="{C9EAB1EE-DCBA-A94C-A06D-D4CF0780D8BB}" dt="2023-10-25T01:22:39.110" v="23209" actId="20577"/>
          <ac:spMkLst>
            <pc:docMk/>
            <pc:sldMk cId="4809767" sldId="480"/>
            <ac:spMk id="5" creationId="{D24FCBE3-F110-75BB-5568-88EC62EA8D6F}"/>
          </ac:spMkLst>
        </pc:spChg>
      </pc:sldChg>
      <pc:sldChg chg="modSp del mod">
        <pc:chgData name="Taylor, Christina Markley (mmt2hg)" userId="ec733df0-76d9-41cf-8bb4-fe92a9485d70" providerId="ADAL" clId="{C9EAB1EE-DCBA-A94C-A06D-D4CF0780D8BB}" dt="2023-10-25T13:50:19.050" v="23545" actId="2696"/>
        <pc:sldMkLst>
          <pc:docMk/>
          <pc:sldMk cId="1669568215" sldId="481"/>
        </pc:sldMkLst>
        <pc:spChg chg="mod">
          <ac:chgData name="Taylor, Christina Markley (mmt2hg)" userId="ec733df0-76d9-41cf-8bb4-fe92a9485d70" providerId="ADAL" clId="{C9EAB1EE-DCBA-A94C-A06D-D4CF0780D8BB}" dt="2023-10-25T01:22:42.756" v="23216" actId="20577"/>
          <ac:spMkLst>
            <pc:docMk/>
            <pc:sldMk cId="1669568215" sldId="481"/>
            <ac:spMk id="8" creationId="{56793858-E7F2-E6A4-F35A-E8B0923D4DD8}"/>
          </ac:spMkLst>
        </pc:spChg>
      </pc:sldChg>
      <pc:sldChg chg="modSp del mod">
        <pc:chgData name="Taylor, Christina Markley (mmt2hg)" userId="ec733df0-76d9-41cf-8bb4-fe92a9485d70" providerId="ADAL" clId="{C9EAB1EE-DCBA-A94C-A06D-D4CF0780D8BB}" dt="2023-10-25T13:50:19.050" v="23545" actId="2696"/>
        <pc:sldMkLst>
          <pc:docMk/>
          <pc:sldMk cId="1024520661" sldId="482"/>
        </pc:sldMkLst>
        <pc:spChg chg="mod">
          <ac:chgData name="Taylor, Christina Markley (mmt2hg)" userId="ec733df0-76d9-41cf-8bb4-fe92a9485d70" providerId="ADAL" clId="{C9EAB1EE-DCBA-A94C-A06D-D4CF0780D8BB}" dt="2023-10-25T01:22:46.713" v="23223" actId="20577"/>
          <ac:spMkLst>
            <pc:docMk/>
            <pc:sldMk cId="1024520661" sldId="482"/>
            <ac:spMk id="8" creationId="{56793858-E7F2-E6A4-F35A-E8B0923D4DD8}"/>
          </ac:spMkLst>
        </pc:spChg>
      </pc:sldChg>
      <pc:sldChg chg="modSp del mod">
        <pc:chgData name="Taylor, Christina Markley (mmt2hg)" userId="ec733df0-76d9-41cf-8bb4-fe92a9485d70" providerId="ADAL" clId="{C9EAB1EE-DCBA-A94C-A06D-D4CF0780D8BB}" dt="2023-10-25T13:50:19.050" v="23545" actId="2696"/>
        <pc:sldMkLst>
          <pc:docMk/>
          <pc:sldMk cId="2427169878" sldId="483"/>
        </pc:sldMkLst>
        <pc:spChg chg="mod">
          <ac:chgData name="Taylor, Christina Markley (mmt2hg)" userId="ec733df0-76d9-41cf-8bb4-fe92a9485d70" providerId="ADAL" clId="{C9EAB1EE-DCBA-A94C-A06D-D4CF0780D8BB}" dt="2023-10-25T01:22:50.097" v="23230" actId="20577"/>
          <ac:spMkLst>
            <pc:docMk/>
            <pc:sldMk cId="2427169878" sldId="483"/>
            <ac:spMk id="8" creationId="{56793858-E7F2-E6A4-F35A-E8B0923D4DD8}"/>
          </ac:spMkLst>
        </pc:spChg>
      </pc:sldChg>
      <pc:sldChg chg="addSp delSp modSp del mod">
        <pc:chgData name="Taylor, Christina Markley (mmt2hg)" userId="ec733df0-76d9-41cf-8bb4-fe92a9485d70" providerId="ADAL" clId="{C9EAB1EE-DCBA-A94C-A06D-D4CF0780D8BB}" dt="2023-10-25T18:09:32.860" v="25129" actId="2696"/>
        <pc:sldMkLst>
          <pc:docMk/>
          <pc:sldMk cId="451119917" sldId="484"/>
        </pc:sldMkLst>
        <pc:spChg chg="del mod">
          <ac:chgData name="Taylor, Christina Markley (mmt2hg)" userId="ec733df0-76d9-41cf-8bb4-fe92a9485d70" providerId="ADAL" clId="{C9EAB1EE-DCBA-A94C-A06D-D4CF0780D8BB}" dt="2023-10-25T17:39:02.843" v="24711"/>
          <ac:spMkLst>
            <pc:docMk/>
            <pc:sldMk cId="451119917" sldId="484"/>
            <ac:spMk id="4" creationId="{ADBE6906-D7A2-C7AE-ADC1-67288BEE11A6}"/>
          </ac:spMkLst>
        </pc:spChg>
        <pc:spChg chg="mod">
          <ac:chgData name="Taylor, Christina Markley (mmt2hg)" userId="ec733df0-76d9-41cf-8bb4-fe92a9485d70" providerId="ADAL" clId="{C9EAB1EE-DCBA-A94C-A06D-D4CF0780D8BB}" dt="2023-10-25T17:57:25.163" v="25026" actId="20577"/>
          <ac:spMkLst>
            <pc:docMk/>
            <pc:sldMk cId="451119917" sldId="484"/>
            <ac:spMk id="6" creationId="{17EDFFF4-B221-8892-9903-9CB357C9F394}"/>
          </ac:spMkLst>
        </pc:spChg>
        <pc:picChg chg="add mod">
          <ac:chgData name="Taylor, Christina Markley (mmt2hg)" userId="ec733df0-76d9-41cf-8bb4-fe92a9485d70" providerId="ADAL" clId="{C9EAB1EE-DCBA-A94C-A06D-D4CF0780D8BB}" dt="2023-10-25T17:39:22.142" v="24713" actId="1076"/>
          <ac:picMkLst>
            <pc:docMk/>
            <pc:sldMk cId="451119917" sldId="484"/>
            <ac:picMk id="3" creationId="{5C51A37E-0863-83E2-209A-21F73E9C4956}"/>
          </ac:picMkLst>
        </pc:picChg>
      </pc:sldChg>
      <pc:sldChg chg="modSp del mod">
        <pc:chgData name="Taylor, Christina Markley (mmt2hg)" userId="ec733df0-76d9-41cf-8bb4-fe92a9485d70" providerId="ADAL" clId="{C9EAB1EE-DCBA-A94C-A06D-D4CF0780D8BB}" dt="2023-10-25T17:37:16.091" v="24704" actId="2696"/>
        <pc:sldMkLst>
          <pc:docMk/>
          <pc:sldMk cId="2720531716" sldId="485"/>
        </pc:sldMkLst>
        <pc:spChg chg="mod">
          <ac:chgData name="Taylor, Christina Markley (mmt2hg)" userId="ec733df0-76d9-41cf-8bb4-fe92a9485d70" providerId="ADAL" clId="{C9EAB1EE-DCBA-A94C-A06D-D4CF0780D8BB}" dt="2023-10-25T01:22:53.666" v="23236" actId="20577"/>
          <ac:spMkLst>
            <pc:docMk/>
            <pc:sldMk cId="2720531716" sldId="485"/>
            <ac:spMk id="6" creationId="{17EDFFF4-B221-8892-9903-9CB357C9F394}"/>
          </ac:spMkLst>
        </pc:spChg>
      </pc:sldChg>
      <pc:sldChg chg="modSp add mod modNotesTx">
        <pc:chgData name="Taylor, Christina Markley (mmt2hg)" userId="ec733df0-76d9-41cf-8bb4-fe92a9485d70" providerId="ADAL" clId="{C9EAB1EE-DCBA-A94C-A06D-D4CF0780D8BB}" dt="2023-10-26T20:01:41.318" v="25986" actId="20577"/>
        <pc:sldMkLst>
          <pc:docMk/>
          <pc:sldMk cId="1493032112" sldId="492"/>
        </pc:sldMkLst>
        <pc:spChg chg="mod">
          <ac:chgData name="Taylor, Christina Markley (mmt2hg)" userId="ec733df0-76d9-41cf-8bb4-fe92a9485d70" providerId="ADAL" clId="{C9EAB1EE-DCBA-A94C-A06D-D4CF0780D8BB}" dt="2023-10-25T16:54:23.885" v="24081" actId="20577"/>
          <ac:spMkLst>
            <pc:docMk/>
            <pc:sldMk cId="1493032112" sldId="492"/>
            <ac:spMk id="8" creationId="{5D74211D-B84B-9B85-73AF-36C0213C2E3F}"/>
          </ac:spMkLst>
        </pc:spChg>
      </pc:sldChg>
      <pc:sldChg chg="modSp add mod modNotesTx">
        <pc:chgData name="Taylor, Christina Markley (mmt2hg)" userId="ec733df0-76d9-41cf-8bb4-fe92a9485d70" providerId="ADAL" clId="{C9EAB1EE-DCBA-A94C-A06D-D4CF0780D8BB}" dt="2023-10-26T20:03:28.355" v="26013" actId="20577"/>
        <pc:sldMkLst>
          <pc:docMk/>
          <pc:sldMk cId="123606991" sldId="493"/>
        </pc:sldMkLst>
        <pc:spChg chg="mod">
          <ac:chgData name="Taylor, Christina Markley (mmt2hg)" userId="ec733df0-76d9-41cf-8bb4-fe92a9485d70" providerId="ADAL" clId="{C9EAB1EE-DCBA-A94C-A06D-D4CF0780D8BB}" dt="2023-10-25T17:32:46.164" v="24496" actId="20577"/>
          <ac:spMkLst>
            <pc:docMk/>
            <pc:sldMk cId="123606991" sldId="493"/>
            <ac:spMk id="2" creationId="{E2B928C0-2D98-EA3E-B9AB-2045D394ECE5}"/>
          </ac:spMkLst>
        </pc:spChg>
      </pc:sldChg>
      <pc:sldChg chg="modSp add mod replId">
        <pc:chgData name="Taylor, Christina Markley (mmt2hg)" userId="ec733df0-76d9-41cf-8bb4-fe92a9485d70" providerId="ADAL" clId="{C9EAB1EE-DCBA-A94C-A06D-D4CF0780D8BB}" dt="2023-10-25T17:34:34.625" v="24686" actId="255"/>
        <pc:sldMkLst>
          <pc:docMk/>
          <pc:sldMk cId="1895507826" sldId="494"/>
        </pc:sldMkLst>
        <pc:spChg chg="mod">
          <ac:chgData name="Taylor, Christina Markley (mmt2hg)" userId="ec733df0-76d9-41cf-8bb4-fe92a9485d70" providerId="ADAL" clId="{C9EAB1EE-DCBA-A94C-A06D-D4CF0780D8BB}" dt="2023-10-25T17:34:34.625" v="24686" actId="255"/>
          <ac:spMkLst>
            <pc:docMk/>
            <pc:sldMk cId="1895507826" sldId="494"/>
            <ac:spMk id="2" creationId="{E2B928C0-2D98-EA3E-B9AB-2045D394ECE5}"/>
          </ac:spMkLst>
        </pc:spChg>
      </pc:sldChg>
      <pc:sldChg chg="modSp add del mod ord">
        <pc:chgData name="Taylor, Christina Markley (mmt2hg)" userId="ec733df0-76d9-41cf-8bb4-fe92a9485d70" providerId="ADAL" clId="{C9EAB1EE-DCBA-A94C-A06D-D4CF0780D8BB}" dt="2023-10-25T18:05:14.085" v="25088" actId="2696"/>
        <pc:sldMkLst>
          <pc:docMk/>
          <pc:sldMk cId="1574636833" sldId="495"/>
        </pc:sldMkLst>
        <pc:spChg chg="mod">
          <ac:chgData name="Taylor, Christina Markley (mmt2hg)" userId="ec733df0-76d9-41cf-8bb4-fe92a9485d70" providerId="ADAL" clId="{C9EAB1EE-DCBA-A94C-A06D-D4CF0780D8BB}" dt="2023-10-25T17:53:56.496" v="24984" actId="20577"/>
          <ac:spMkLst>
            <pc:docMk/>
            <pc:sldMk cId="1574636833" sldId="495"/>
            <ac:spMk id="2" creationId="{E2B928C0-2D98-EA3E-B9AB-2045D394ECE5}"/>
          </ac:spMkLst>
        </pc:spChg>
        <pc:spChg chg="mod">
          <ac:chgData name="Taylor, Christina Markley (mmt2hg)" userId="ec733df0-76d9-41cf-8bb4-fe92a9485d70" providerId="ADAL" clId="{C9EAB1EE-DCBA-A94C-A06D-D4CF0780D8BB}" dt="2023-10-25T17:40:05.795" v="24744" actId="20577"/>
          <ac:spMkLst>
            <pc:docMk/>
            <pc:sldMk cId="1574636833" sldId="495"/>
            <ac:spMk id="6" creationId="{17EDFFF4-B221-8892-9903-9CB357C9F394}"/>
          </ac:spMkLst>
        </pc:spChg>
      </pc:sldChg>
      <pc:sldChg chg="modSp add del mod modNotesTx">
        <pc:chgData name="Taylor, Christina Markley (mmt2hg)" userId="ec733df0-76d9-41cf-8bb4-fe92a9485d70" providerId="ADAL" clId="{C9EAB1EE-DCBA-A94C-A06D-D4CF0780D8BB}" dt="2023-10-25T18:05:14.091" v="25089" actId="2696"/>
        <pc:sldMkLst>
          <pc:docMk/>
          <pc:sldMk cId="3271646307" sldId="498"/>
        </pc:sldMkLst>
        <pc:spChg chg="mod">
          <ac:chgData name="Taylor, Christina Markley (mmt2hg)" userId="ec733df0-76d9-41cf-8bb4-fe92a9485d70" providerId="ADAL" clId="{C9EAB1EE-DCBA-A94C-A06D-D4CF0780D8BB}" dt="2023-10-25T17:56:24.921" v="25019" actId="20577"/>
          <ac:spMkLst>
            <pc:docMk/>
            <pc:sldMk cId="3271646307" sldId="498"/>
            <ac:spMk id="2" creationId="{E2B928C0-2D98-EA3E-B9AB-2045D394ECE5}"/>
          </ac:spMkLst>
        </pc:spChg>
      </pc:sldChg>
      <pc:sldChg chg="addSp delSp modSp add mod modNotesTx">
        <pc:chgData name="Taylor, Christina Markley (mmt2hg)" userId="ec733df0-76d9-41cf-8bb4-fe92a9485d70" providerId="ADAL" clId="{C9EAB1EE-DCBA-A94C-A06D-D4CF0780D8BB}" dt="2023-10-27T02:48:37.384" v="26018" actId="20577"/>
        <pc:sldMkLst>
          <pc:docMk/>
          <pc:sldMk cId="426777822" sldId="501"/>
        </pc:sldMkLst>
        <pc:spChg chg="mod">
          <ac:chgData name="Taylor, Christina Markley (mmt2hg)" userId="ec733df0-76d9-41cf-8bb4-fe92a9485d70" providerId="ADAL" clId="{C9EAB1EE-DCBA-A94C-A06D-D4CF0780D8BB}" dt="2023-10-25T18:41:35.190" v="25164" actId="20577"/>
          <ac:spMkLst>
            <pc:docMk/>
            <pc:sldMk cId="426777822" sldId="501"/>
            <ac:spMk id="2" creationId="{E2B928C0-2D98-EA3E-B9AB-2045D394ECE5}"/>
          </ac:spMkLst>
        </pc:spChg>
        <pc:spChg chg="del">
          <ac:chgData name="Taylor, Christina Markley (mmt2hg)" userId="ec733df0-76d9-41cf-8bb4-fe92a9485d70" providerId="ADAL" clId="{C9EAB1EE-DCBA-A94C-A06D-D4CF0780D8BB}" dt="2023-10-25T18:02:46.573" v="25068" actId="478"/>
          <ac:spMkLst>
            <pc:docMk/>
            <pc:sldMk cId="426777822" sldId="501"/>
            <ac:spMk id="4" creationId="{543D719D-F0E6-36DD-75A9-C608FD2DC24B}"/>
          </ac:spMkLst>
        </pc:spChg>
        <pc:spChg chg="add mod">
          <ac:chgData name="Taylor, Christina Markley (mmt2hg)" userId="ec733df0-76d9-41cf-8bb4-fe92a9485d70" providerId="ADAL" clId="{C9EAB1EE-DCBA-A94C-A06D-D4CF0780D8BB}" dt="2023-10-25T19:35:40.480" v="25182" actId="14100"/>
          <ac:spMkLst>
            <pc:docMk/>
            <pc:sldMk cId="426777822" sldId="501"/>
            <ac:spMk id="5" creationId="{D2D66F1D-08BD-1289-26F4-7A4B80C147C3}"/>
          </ac:spMkLst>
        </pc:spChg>
        <pc:spChg chg="mod">
          <ac:chgData name="Taylor, Christina Markley (mmt2hg)" userId="ec733df0-76d9-41cf-8bb4-fe92a9485d70" providerId="ADAL" clId="{C9EAB1EE-DCBA-A94C-A06D-D4CF0780D8BB}" dt="2023-10-25T18:01:55.722" v="25058" actId="20577"/>
          <ac:spMkLst>
            <pc:docMk/>
            <pc:sldMk cId="426777822" sldId="501"/>
            <ac:spMk id="6" creationId="{17EDFFF4-B221-8892-9903-9CB357C9F394}"/>
          </ac:spMkLst>
        </pc:spChg>
        <pc:spChg chg="add del mod">
          <ac:chgData name="Taylor, Christina Markley (mmt2hg)" userId="ec733df0-76d9-41cf-8bb4-fe92a9485d70" providerId="ADAL" clId="{C9EAB1EE-DCBA-A94C-A06D-D4CF0780D8BB}" dt="2023-10-25T19:36:02.859" v="25184"/>
          <ac:spMkLst>
            <pc:docMk/>
            <pc:sldMk cId="426777822" sldId="501"/>
            <ac:spMk id="11" creationId="{B7226133-4BA4-006F-A2BD-0749CBD300FA}"/>
          </ac:spMkLst>
        </pc:spChg>
        <pc:picChg chg="add del mod">
          <ac:chgData name="Taylor, Christina Markley (mmt2hg)" userId="ec733df0-76d9-41cf-8bb4-fe92a9485d70" providerId="ADAL" clId="{C9EAB1EE-DCBA-A94C-A06D-D4CF0780D8BB}" dt="2023-10-25T19:34:56.284" v="25170" actId="478"/>
          <ac:picMkLst>
            <pc:docMk/>
            <pc:sldMk cId="426777822" sldId="501"/>
            <ac:picMk id="3" creationId="{5F04650B-7D1C-353B-E090-5961E3564E10}"/>
          </ac:picMkLst>
        </pc:picChg>
        <pc:picChg chg="del">
          <ac:chgData name="Taylor, Christina Markley (mmt2hg)" userId="ec733df0-76d9-41cf-8bb4-fe92a9485d70" providerId="ADAL" clId="{C9EAB1EE-DCBA-A94C-A06D-D4CF0780D8BB}" dt="2023-10-25T18:02:44.535" v="25067" actId="478"/>
          <ac:picMkLst>
            <pc:docMk/>
            <pc:sldMk cId="426777822" sldId="501"/>
            <ac:picMk id="7" creationId="{BB89EB6D-5BB3-7160-19FE-E936BDDEFEA5}"/>
          </ac:picMkLst>
        </pc:picChg>
        <pc:picChg chg="add mod">
          <ac:chgData name="Taylor, Christina Markley (mmt2hg)" userId="ec733df0-76d9-41cf-8bb4-fe92a9485d70" providerId="ADAL" clId="{C9EAB1EE-DCBA-A94C-A06D-D4CF0780D8BB}" dt="2023-10-25T19:35:33.293" v="25180" actId="167"/>
          <ac:picMkLst>
            <pc:docMk/>
            <pc:sldMk cId="426777822" sldId="501"/>
            <ac:picMk id="9" creationId="{F213526E-76C6-98B3-EEE5-AB583AF05585}"/>
          </ac:picMkLst>
        </pc:picChg>
      </pc:sldChg>
      <pc:sldChg chg="addSp modSp add del mod">
        <pc:chgData name="Taylor, Christina Markley (mmt2hg)" userId="ec733df0-76d9-41cf-8bb4-fe92a9485d70" providerId="ADAL" clId="{C9EAB1EE-DCBA-A94C-A06D-D4CF0780D8BB}" dt="2023-10-25T18:09:27.056" v="25128" actId="2696"/>
        <pc:sldMkLst>
          <pc:docMk/>
          <pc:sldMk cId="3725955147" sldId="502"/>
        </pc:sldMkLst>
        <pc:spChg chg="mod">
          <ac:chgData name="Taylor, Christina Markley (mmt2hg)" userId="ec733df0-76d9-41cf-8bb4-fe92a9485d70" providerId="ADAL" clId="{C9EAB1EE-DCBA-A94C-A06D-D4CF0780D8BB}" dt="2023-10-25T18:08:17.004" v="25116" actId="403"/>
          <ac:spMkLst>
            <pc:docMk/>
            <pc:sldMk cId="3725955147" sldId="502"/>
            <ac:spMk id="2" creationId="{E2B928C0-2D98-EA3E-B9AB-2045D394ECE5}"/>
          </ac:spMkLst>
        </pc:spChg>
        <pc:spChg chg="add mod">
          <ac:chgData name="Taylor, Christina Markley (mmt2hg)" userId="ec733df0-76d9-41cf-8bb4-fe92a9485d70" providerId="ADAL" clId="{C9EAB1EE-DCBA-A94C-A06D-D4CF0780D8BB}" dt="2023-10-25T18:06:19.933" v="25100" actId="1076"/>
          <ac:spMkLst>
            <pc:docMk/>
            <pc:sldMk cId="3725955147" sldId="502"/>
            <ac:spMk id="4" creationId="{B6F6289E-E139-CB56-812C-738A94DE1087}"/>
          </ac:spMkLst>
        </pc:spChg>
        <pc:picChg chg="mod">
          <ac:chgData name="Taylor, Christina Markley (mmt2hg)" userId="ec733df0-76d9-41cf-8bb4-fe92a9485d70" providerId="ADAL" clId="{C9EAB1EE-DCBA-A94C-A06D-D4CF0780D8BB}" dt="2023-10-25T18:06:03.372" v="25099" actId="1076"/>
          <ac:picMkLst>
            <pc:docMk/>
            <pc:sldMk cId="3725955147" sldId="502"/>
            <ac:picMk id="3" creationId="{5F04650B-7D1C-353B-E090-5961E3564E10}"/>
          </ac:picMkLst>
        </pc:picChg>
      </pc:sldChg>
      <pc:sldChg chg="modSp add del mod">
        <pc:chgData name="Taylor, Christina Markley (mmt2hg)" userId="ec733df0-76d9-41cf-8bb4-fe92a9485d70" providerId="ADAL" clId="{C9EAB1EE-DCBA-A94C-A06D-D4CF0780D8BB}" dt="2023-10-25T18:09:27.056" v="25128" actId="2696"/>
        <pc:sldMkLst>
          <pc:docMk/>
          <pc:sldMk cId="3063775264" sldId="503"/>
        </pc:sldMkLst>
        <pc:spChg chg="mod">
          <ac:chgData name="Taylor, Christina Markley (mmt2hg)" userId="ec733df0-76d9-41cf-8bb4-fe92a9485d70" providerId="ADAL" clId="{C9EAB1EE-DCBA-A94C-A06D-D4CF0780D8BB}" dt="2023-10-25T18:05:07.369" v="25087"/>
          <ac:spMkLst>
            <pc:docMk/>
            <pc:sldMk cId="3063775264" sldId="503"/>
            <ac:spMk id="2" creationId="{E2B928C0-2D98-EA3E-B9AB-2045D394ECE5}"/>
          </ac:spMkLst>
        </pc:spChg>
      </pc:sldChg>
      <pc:sldChg chg="modSp add del mod">
        <pc:chgData name="Taylor, Christina Markley (mmt2hg)" userId="ec733df0-76d9-41cf-8bb4-fe92a9485d70" providerId="ADAL" clId="{C9EAB1EE-DCBA-A94C-A06D-D4CF0780D8BB}" dt="2023-10-25T18:09:27.056" v="25128" actId="2696"/>
        <pc:sldMkLst>
          <pc:docMk/>
          <pc:sldMk cId="1989499426" sldId="504"/>
        </pc:sldMkLst>
        <pc:spChg chg="mod">
          <ac:chgData name="Taylor, Christina Markley (mmt2hg)" userId="ec733df0-76d9-41cf-8bb4-fe92a9485d70" providerId="ADAL" clId="{C9EAB1EE-DCBA-A94C-A06D-D4CF0780D8BB}" dt="2023-10-25T18:08:30.639" v="25118" actId="255"/>
          <ac:spMkLst>
            <pc:docMk/>
            <pc:sldMk cId="1989499426" sldId="504"/>
            <ac:spMk id="2" creationId="{E2B928C0-2D98-EA3E-B9AB-2045D394ECE5}"/>
          </ac:spMkLst>
        </pc:spChg>
      </pc:sldChg>
      <pc:sldChg chg="addSp delSp modSp add mod modNotesTx">
        <pc:chgData name="Taylor, Christina Markley (mmt2hg)" userId="ec733df0-76d9-41cf-8bb4-fe92a9485d70" providerId="ADAL" clId="{C9EAB1EE-DCBA-A94C-A06D-D4CF0780D8BB}" dt="2023-10-27T02:48:35.378" v="26017" actId="20577"/>
        <pc:sldMkLst>
          <pc:docMk/>
          <pc:sldMk cId="2044515209" sldId="505"/>
        </pc:sldMkLst>
        <pc:spChg chg="mod">
          <ac:chgData name="Taylor, Christina Markley (mmt2hg)" userId="ec733df0-76d9-41cf-8bb4-fe92a9485d70" providerId="ADAL" clId="{C9EAB1EE-DCBA-A94C-A06D-D4CF0780D8BB}" dt="2023-10-25T18:39:10.694" v="25163" actId="20577"/>
          <ac:spMkLst>
            <pc:docMk/>
            <pc:sldMk cId="2044515209" sldId="505"/>
            <ac:spMk id="2" creationId="{E2B928C0-2D98-EA3E-B9AB-2045D394ECE5}"/>
          </ac:spMkLst>
        </pc:spChg>
        <pc:spChg chg="del mod">
          <ac:chgData name="Taylor, Christina Markley (mmt2hg)" userId="ec733df0-76d9-41cf-8bb4-fe92a9485d70" providerId="ADAL" clId="{C9EAB1EE-DCBA-A94C-A06D-D4CF0780D8BB}" dt="2023-10-25T19:36:05.855" v="25186" actId="478"/>
          <ac:spMkLst>
            <pc:docMk/>
            <pc:sldMk cId="2044515209" sldId="505"/>
            <ac:spMk id="5" creationId="{D2D66F1D-08BD-1289-26F4-7A4B80C147C3}"/>
          </ac:spMkLst>
        </pc:spChg>
        <pc:spChg chg="add mod">
          <ac:chgData name="Taylor, Christina Markley (mmt2hg)" userId="ec733df0-76d9-41cf-8bb4-fe92a9485d70" providerId="ADAL" clId="{C9EAB1EE-DCBA-A94C-A06D-D4CF0780D8BB}" dt="2023-10-25T19:37:05.202" v="25190" actId="14100"/>
          <ac:spMkLst>
            <pc:docMk/>
            <pc:sldMk cId="2044515209" sldId="505"/>
            <ac:spMk id="7" creationId="{48E1BF2E-B218-D4F5-4020-3049705FDD21}"/>
          </ac:spMkLst>
        </pc:spChg>
        <pc:picChg chg="del">
          <ac:chgData name="Taylor, Christina Markley (mmt2hg)" userId="ec733df0-76d9-41cf-8bb4-fe92a9485d70" providerId="ADAL" clId="{C9EAB1EE-DCBA-A94C-A06D-D4CF0780D8BB}" dt="2023-10-25T19:36:04.711" v="25185" actId="478"/>
          <ac:picMkLst>
            <pc:docMk/>
            <pc:sldMk cId="2044515209" sldId="505"/>
            <ac:picMk id="3" creationId="{5F04650B-7D1C-353B-E090-5961E3564E10}"/>
          </ac:picMkLst>
        </pc:picChg>
        <pc:picChg chg="add mod">
          <ac:chgData name="Taylor, Christina Markley (mmt2hg)" userId="ec733df0-76d9-41cf-8bb4-fe92a9485d70" providerId="ADAL" clId="{C9EAB1EE-DCBA-A94C-A06D-D4CF0780D8BB}" dt="2023-10-25T19:36:47.838" v="25187"/>
          <ac:picMkLst>
            <pc:docMk/>
            <pc:sldMk cId="2044515209" sldId="505"/>
            <ac:picMk id="4" creationId="{084A4509-6F02-D47D-1BCA-92DE00EE4081}"/>
          </ac:picMkLst>
        </pc:picChg>
      </pc:sldChg>
      <pc:sldChg chg="addSp delSp modSp add mod modNotesTx">
        <pc:chgData name="Taylor, Christina Markley (mmt2hg)" userId="ec733df0-76d9-41cf-8bb4-fe92a9485d70" providerId="ADAL" clId="{C9EAB1EE-DCBA-A94C-A06D-D4CF0780D8BB}" dt="2023-10-26T19:59:14.439" v="25960" actId="20577"/>
        <pc:sldMkLst>
          <pc:docMk/>
          <pc:sldMk cId="2093953173" sldId="506"/>
        </pc:sldMkLst>
        <pc:spChg chg="add del mod">
          <ac:chgData name="Taylor, Christina Markley (mmt2hg)" userId="ec733df0-76d9-41cf-8bb4-fe92a9485d70" providerId="ADAL" clId="{C9EAB1EE-DCBA-A94C-A06D-D4CF0780D8BB}" dt="2023-10-26T01:24:55.940" v="25790"/>
          <ac:spMkLst>
            <pc:docMk/>
            <pc:sldMk cId="2093953173" sldId="506"/>
            <ac:spMk id="2" creationId="{4F8FFA12-4420-D465-EE5D-0865A9F5D7BF}"/>
          </ac:spMkLst>
        </pc:spChg>
        <pc:spChg chg="add mod">
          <ac:chgData name="Taylor, Christina Markley (mmt2hg)" userId="ec733df0-76d9-41cf-8bb4-fe92a9485d70" providerId="ADAL" clId="{C9EAB1EE-DCBA-A94C-A06D-D4CF0780D8BB}" dt="2023-10-26T01:31:31.938" v="25847" actId="20577"/>
          <ac:spMkLst>
            <pc:docMk/>
            <pc:sldMk cId="2093953173" sldId="506"/>
            <ac:spMk id="4" creationId="{05E9C08E-B0BB-67EB-A92C-386EB2FEBFDD}"/>
          </ac:spMkLst>
        </pc:spChg>
        <pc:spChg chg="del mod">
          <ac:chgData name="Taylor, Christina Markley (mmt2hg)" userId="ec733df0-76d9-41cf-8bb4-fe92a9485d70" providerId="ADAL" clId="{C9EAB1EE-DCBA-A94C-A06D-D4CF0780D8BB}" dt="2023-10-26T01:19:23.370" v="25234"/>
          <ac:spMkLst>
            <pc:docMk/>
            <pc:sldMk cId="2093953173" sldId="506"/>
            <ac:spMk id="5" creationId="{12737540-1E23-68A7-3100-4679623BFF6D}"/>
          </ac:spMkLst>
        </pc:spChg>
        <pc:spChg chg="mod">
          <ac:chgData name="Taylor, Christina Markley (mmt2hg)" userId="ec733df0-76d9-41cf-8bb4-fe92a9485d70" providerId="ADAL" clId="{C9EAB1EE-DCBA-A94C-A06D-D4CF0780D8BB}" dt="2023-10-26T01:18:52.419" v="25231" actId="20577"/>
          <ac:spMkLst>
            <pc:docMk/>
            <pc:sldMk cId="2093953173" sldId="506"/>
            <ac:spMk id="6" creationId="{17EDFFF4-B221-8892-9903-9CB357C9F394}"/>
          </ac:spMkLst>
        </pc:spChg>
      </pc:sldChg>
      <pc:sldChg chg="modSp new del mod">
        <pc:chgData name="Taylor, Christina Markley (mmt2hg)" userId="ec733df0-76d9-41cf-8bb4-fe92a9485d70" providerId="ADAL" clId="{C9EAB1EE-DCBA-A94C-A06D-D4CF0780D8BB}" dt="2023-10-26T01:26:45.009" v="25800" actId="2696"/>
        <pc:sldMkLst>
          <pc:docMk/>
          <pc:sldMk cId="1293113725" sldId="507"/>
        </pc:sldMkLst>
        <pc:spChg chg="mod">
          <ac:chgData name="Taylor, Christina Markley (mmt2hg)" userId="ec733df0-76d9-41cf-8bb4-fe92a9485d70" providerId="ADAL" clId="{C9EAB1EE-DCBA-A94C-A06D-D4CF0780D8BB}" dt="2023-10-26T01:26:06.432" v="25799" actId="20577"/>
          <ac:spMkLst>
            <pc:docMk/>
            <pc:sldMk cId="1293113725" sldId="507"/>
            <ac:spMk id="2" creationId="{BF0ED883-0337-28EB-093D-940ADA779E24}"/>
          </ac:spMkLst>
        </pc:spChg>
      </pc:sldChg>
    </pc:docChg>
  </pc:docChgLst>
  <pc:docChgLst>
    <pc:chgData name="Goncalves, Bruna (cxb3qr)" userId="S::cxb3qr@virginia.edu::cc337705-d531-4173-96ec-b61ddf0f767a" providerId="AD" clId="Web-{C1EC0B6A-BB09-7BDA-5586-AA3AAC2BAADA}"/>
    <pc:docChg chg="addSld">
      <pc:chgData name="Goncalves, Bruna (cxb3qr)" userId="S::cxb3qr@virginia.edu::cc337705-d531-4173-96ec-b61ddf0f767a" providerId="AD" clId="Web-{C1EC0B6A-BB09-7BDA-5586-AA3AAC2BAADA}" dt="2023-10-24T21:32:21.957" v="0"/>
      <pc:docMkLst>
        <pc:docMk/>
      </pc:docMkLst>
      <pc:sldChg chg="add">
        <pc:chgData name="Goncalves, Bruna (cxb3qr)" userId="S::cxb3qr@virginia.edu::cc337705-d531-4173-96ec-b61ddf0f767a" providerId="AD" clId="Web-{C1EC0B6A-BB09-7BDA-5586-AA3AAC2BAADA}" dt="2023-10-24T21:32:21.957" v="0"/>
        <pc:sldMkLst>
          <pc:docMk/>
          <pc:sldMk cId="1161248889" sldId="479"/>
        </pc:sldMkLst>
      </pc:sldChg>
    </pc:docChg>
  </pc:docChgLst>
  <pc:docChgLst>
    <pc:chgData name="jenna.gersib@utexas.edu" userId="S::urn:spo:guest#jenna.gersib@utexas.edu::" providerId="AD" clId="Web-{EE1A6A4B-72E0-7B4C-29C2-2FD3574F7842}"/>
    <pc:docChg chg="addSld delSld modSld sldOrd">
      <pc:chgData name="jenna.gersib@utexas.edu" userId="S::urn:spo:guest#jenna.gersib@utexas.edu::" providerId="AD" clId="Web-{EE1A6A4B-72E0-7B4C-29C2-2FD3574F7842}" dt="2023-10-25T17:50:02.657" v="2449"/>
      <pc:docMkLst>
        <pc:docMk/>
      </pc:docMkLst>
      <pc:sldChg chg="ord">
        <pc:chgData name="jenna.gersib@utexas.edu" userId="S::urn:spo:guest#jenna.gersib@utexas.edu::" providerId="AD" clId="Web-{EE1A6A4B-72E0-7B4C-29C2-2FD3574F7842}" dt="2023-10-25T16:00:50.919" v="7"/>
        <pc:sldMkLst>
          <pc:docMk/>
          <pc:sldMk cId="1371989754" sldId="441"/>
        </pc:sldMkLst>
      </pc:sldChg>
      <pc:sldChg chg="addSp delSp modSp ord">
        <pc:chgData name="jenna.gersib@utexas.edu" userId="S::urn:spo:guest#jenna.gersib@utexas.edu::" providerId="AD" clId="Web-{EE1A6A4B-72E0-7B4C-29C2-2FD3574F7842}" dt="2023-10-25T16:12:00.893" v="503" actId="14100"/>
        <pc:sldMkLst>
          <pc:docMk/>
          <pc:sldMk cId="716788324" sldId="442"/>
        </pc:sldMkLst>
        <pc:spChg chg="add mod">
          <ac:chgData name="jenna.gersib@utexas.edu" userId="S::urn:spo:guest#jenna.gersib@utexas.edu::" providerId="AD" clId="Web-{EE1A6A4B-72E0-7B4C-29C2-2FD3574F7842}" dt="2023-10-25T16:12:00.893" v="503" actId="14100"/>
          <ac:spMkLst>
            <pc:docMk/>
            <pc:sldMk cId="716788324" sldId="442"/>
            <ac:spMk id="3" creationId="{0CDF292F-C493-EB6B-3DA0-92A095737F9F}"/>
          </ac:spMkLst>
        </pc:spChg>
        <pc:spChg chg="del">
          <ac:chgData name="jenna.gersib@utexas.edu" userId="S::urn:spo:guest#jenna.gersib@utexas.edu::" providerId="AD" clId="Web-{EE1A6A4B-72E0-7B4C-29C2-2FD3574F7842}" dt="2023-10-25T16:00:36.996" v="3"/>
          <ac:spMkLst>
            <pc:docMk/>
            <pc:sldMk cId="716788324" sldId="442"/>
            <ac:spMk id="8" creationId="{5D74211D-B84B-9B85-73AF-36C0213C2E3F}"/>
          </ac:spMkLst>
        </pc:spChg>
        <pc:spChg chg="del">
          <ac:chgData name="jenna.gersib@utexas.edu" userId="S::urn:spo:guest#jenna.gersib@utexas.edu::" providerId="AD" clId="Web-{EE1A6A4B-72E0-7B4C-29C2-2FD3574F7842}" dt="2023-10-25T16:00:38.309" v="4"/>
          <ac:spMkLst>
            <pc:docMk/>
            <pc:sldMk cId="716788324" sldId="442"/>
            <ac:spMk id="9" creationId="{396AA284-94F6-5670-C9F6-6D8ACE244574}"/>
          </ac:spMkLst>
        </pc:spChg>
        <pc:picChg chg="del">
          <ac:chgData name="jenna.gersib@utexas.edu" userId="S::urn:spo:guest#jenna.gersib@utexas.edu::" providerId="AD" clId="Web-{EE1A6A4B-72E0-7B4C-29C2-2FD3574F7842}" dt="2023-10-25T16:00:32.465" v="1"/>
          <ac:picMkLst>
            <pc:docMk/>
            <pc:sldMk cId="716788324" sldId="442"/>
            <ac:picMk id="5" creationId="{52D307BA-0466-8852-59C4-65DD3C04EFF6}"/>
          </ac:picMkLst>
        </pc:picChg>
        <pc:picChg chg="add del mod">
          <ac:chgData name="jenna.gersib@utexas.edu" userId="S::urn:spo:guest#jenna.gersib@utexas.edu::" providerId="AD" clId="Web-{EE1A6A4B-72E0-7B4C-29C2-2FD3574F7842}" dt="2023-10-25T16:02:49.469" v="284"/>
          <ac:picMkLst>
            <pc:docMk/>
            <pc:sldMk cId="716788324" sldId="442"/>
            <ac:picMk id="11" creationId="{01738533-C4A9-E911-0CE0-57379B02E9D1}"/>
          </ac:picMkLst>
        </pc:picChg>
      </pc:sldChg>
      <pc:sldChg chg="del">
        <pc:chgData name="jenna.gersib@utexas.edu" userId="S::urn:spo:guest#jenna.gersib@utexas.edu::" providerId="AD" clId="Web-{EE1A6A4B-72E0-7B4C-29C2-2FD3574F7842}" dt="2023-10-25T16:15:31.869" v="774"/>
        <pc:sldMkLst>
          <pc:docMk/>
          <pc:sldMk cId="2293134386" sldId="443"/>
        </pc:sldMkLst>
      </pc:sldChg>
      <pc:sldChg chg="del">
        <pc:chgData name="jenna.gersib@utexas.edu" userId="S::urn:spo:guest#jenna.gersib@utexas.edu::" providerId="AD" clId="Web-{EE1A6A4B-72E0-7B4C-29C2-2FD3574F7842}" dt="2023-10-25T17:40:17.074" v="1704"/>
        <pc:sldMkLst>
          <pc:docMk/>
          <pc:sldMk cId="3516010736" sldId="444"/>
        </pc:sldMkLst>
      </pc:sldChg>
      <pc:sldChg chg="add del">
        <pc:chgData name="jenna.gersib@utexas.edu" userId="S::urn:spo:guest#jenna.gersib@utexas.edu::" providerId="AD" clId="Web-{EE1A6A4B-72E0-7B4C-29C2-2FD3574F7842}" dt="2023-10-25T17:46:40.806" v="2236"/>
        <pc:sldMkLst>
          <pc:docMk/>
          <pc:sldMk cId="1072208647" sldId="445"/>
        </pc:sldMkLst>
      </pc:sldChg>
      <pc:sldChg chg="modSp add ord replId">
        <pc:chgData name="jenna.gersib@utexas.edu" userId="S::urn:spo:guest#jenna.gersib@utexas.edu::" providerId="AD" clId="Web-{EE1A6A4B-72E0-7B4C-29C2-2FD3574F7842}" dt="2023-10-25T16:15:03.805" v="757"/>
        <pc:sldMkLst>
          <pc:docMk/>
          <pc:sldMk cId="2479076012" sldId="486"/>
        </pc:sldMkLst>
        <pc:spChg chg="mod">
          <ac:chgData name="jenna.gersib@utexas.edu" userId="S::urn:spo:guest#jenna.gersib@utexas.edu::" providerId="AD" clId="Web-{EE1A6A4B-72E0-7B4C-29C2-2FD3574F7842}" dt="2023-10-25T16:10:30.328" v="440" actId="20577"/>
          <ac:spMkLst>
            <pc:docMk/>
            <pc:sldMk cId="2479076012" sldId="486"/>
            <ac:spMk id="8" creationId="{5D74211D-B84B-9B85-73AF-36C0213C2E3F}"/>
          </ac:spMkLst>
        </pc:spChg>
        <pc:spChg chg="mod">
          <ac:chgData name="jenna.gersib@utexas.edu" userId="S::urn:spo:guest#jenna.gersib@utexas.edu::" providerId="AD" clId="Web-{EE1A6A4B-72E0-7B4C-29C2-2FD3574F7842}" dt="2023-10-25T16:03:16.095" v="291" actId="20577"/>
          <ac:spMkLst>
            <pc:docMk/>
            <pc:sldMk cId="2479076012" sldId="486"/>
            <ac:spMk id="9" creationId="{396AA284-94F6-5670-C9F6-6D8ACE244574}"/>
          </ac:spMkLst>
        </pc:spChg>
        <pc:picChg chg="mod modCrop">
          <ac:chgData name="jenna.gersib@utexas.edu" userId="S::urn:spo:guest#jenna.gersib@utexas.edu::" providerId="AD" clId="Web-{EE1A6A4B-72E0-7B4C-29C2-2FD3574F7842}" dt="2023-10-25T16:15:03.805" v="757"/>
          <ac:picMkLst>
            <pc:docMk/>
            <pc:sldMk cId="2479076012" sldId="486"/>
            <ac:picMk id="5" creationId="{52D307BA-0466-8852-59C4-65DD3C04EFF6}"/>
          </ac:picMkLst>
        </pc:picChg>
      </pc:sldChg>
      <pc:sldChg chg="addSp delSp modSp add replId">
        <pc:chgData name="jenna.gersib@utexas.edu" userId="S::urn:spo:guest#jenna.gersib@utexas.edu::" providerId="AD" clId="Web-{EE1A6A4B-72E0-7B4C-29C2-2FD3574F7842}" dt="2023-10-25T16:15:43.431" v="778" actId="20577"/>
        <pc:sldMkLst>
          <pc:docMk/>
          <pc:sldMk cId="1216912935" sldId="487"/>
        </pc:sldMkLst>
        <pc:spChg chg="mod">
          <ac:chgData name="jenna.gersib@utexas.edu" userId="S::urn:spo:guest#jenna.gersib@utexas.edu::" providerId="AD" clId="Web-{EE1A6A4B-72E0-7B4C-29C2-2FD3574F7842}" dt="2023-10-25T16:15:43.431" v="778" actId="20577"/>
          <ac:spMkLst>
            <pc:docMk/>
            <pc:sldMk cId="1216912935" sldId="487"/>
            <ac:spMk id="6" creationId="{17EDFFF4-B221-8892-9903-9CB357C9F394}"/>
          </ac:spMkLst>
        </pc:spChg>
        <pc:spChg chg="mod">
          <ac:chgData name="jenna.gersib@utexas.edu" userId="S::urn:spo:guest#jenna.gersib@utexas.edu::" providerId="AD" clId="Web-{EE1A6A4B-72E0-7B4C-29C2-2FD3574F7842}" dt="2023-10-25T16:15:25.478" v="773" actId="20577"/>
          <ac:spMkLst>
            <pc:docMk/>
            <pc:sldMk cId="1216912935" sldId="487"/>
            <ac:spMk id="8" creationId="{5D74211D-B84B-9B85-73AF-36C0213C2E3F}"/>
          </ac:spMkLst>
        </pc:spChg>
        <pc:picChg chg="add del mod">
          <ac:chgData name="jenna.gersib@utexas.edu" userId="S::urn:spo:guest#jenna.gersib@utexas.edu::" providerId="AD" clId="Web-{EE1A6A4B-72E0-7B4C-29C2-2FD3574F7842}" dt="2023-10-25T16:13:48.693" v="698"/>
          <ac:picMkLst>
            <pc:docMk/>
            <pc:sldMk cId="1216912935" sldId="487"/>
            <ac:picMk id="3" creationId="{1AA308DB-FAA3-6C7F-7419-6841F4368203}"/>
          </ac:picMkLst>
        </pc:picChg>
        <pc:picChg chg="mod modCrop">
          <ac:chgData name="jenna.gersib@utexas.edu" userId="S::urn:spo:guest#jenna.gersib@utexas.edu::" providerId="AD" clId="Web-{EE1A6A4B-72E0-7B4C-29C2-2FD3574F7842}" dt="2023-10-25T16:14:58.992" v="755"/>
          <ac:picMkLst>
            <pc:docMk/>
            <pc:sldMk cId="1216912935" sldId="487"/>
            <ac:picMk id="5" creationId="{52D307BA-0466-8852-59C4-65DD3C04EFF6}"/>
          </ac:picMkLst>
        </pc:picChg>
      </pc:sldChg>
      <pc:sldChg chg="modSp add replId">
        <pc:chgData name="jenna.gersib@utexas.edu" userId="S::urn:spo:guest#jenna.gersib@utexas.edu::" providerId="AD" clId="Web-{EE1A6A4B-72E0-7B4C-29C2-2FD3574F7842}" dt="2023-10-25T16:11:49.658" v="484" actId="20577"/>
        <pc:sldMkLst>
          <pc:docMk/>
          <pc:sldMk cId="669603729" sldId="488"/>
        </pc:sldMkLst>
        <pc:spChg chg="mod">
          <ac:chgData name="jenna.gersib@utexas.edu" userId="S::urn:spo:guest#jenna.gersib@utexas.edu::" providerId="AD" clId="Web-{EE1A6A4B-72E0-7B4C-29C2-2FD3574F7842}" dt="2023-10-25T16:11:49.658" v="484" actId="20577"/>
          <ac:spMkLst>
            <pc:docMk/>
            <pc:sldMk cId="669603729" sldId="488"/>
            <ac:spMk id="3" creationId="{0CDF292F-C493-EB6B-3DA0-92A095737F9F}"/>
          </ac:spMkLst>
        </pc:spChg>
        <pc:spChg chg="mod">
          <ac:chgData name="jenna.gersib@utexas.edu" userId="S::urn:spo:guest#jenna.gersib@utexas.edu::" providerId="AD" clId="Web-{EE1A6A4B-72E0-7B4C-29C2-2FD3574F7842}" dt="2023-10-25T16:10:53.094" v="449" actId="20577"/>
          <ac:spMkLst>
            <pc:docMk/>
            <pc:sldMk cId="669603729" sldId="488"/>
            <ac:spMk id="6" creationId="{17EDFFF4-B221-8892-9903-9CB357C9F394}"/>
          </ac:spMkLst>
        </pc:spChg>
      </pc:sldChg>
      <pc:sldChg chg="addSp delSp modSp add replId">
        <pc:chgData name="jenna.gersib@utexas.edu" userId="S::urn:spo:guest#jenna.gersib@utexas.edu::" providerId="AD" clId="Web-{EE1A6A4B-72E0-7B4C-29C2-2FD3574F7842}" dt="2023-10-25T17:40:11.589" v="1703" actId="1076"/>
        <pc:sldMkLst>
          <pc:docMk/>
          <pc:sldMk cId="704576367" sldId="489"/>
        </pc:sldMkLst>
        <pc:spChg chg="mod">
          <ac:chgData name="jenna.gersib@utexas.edu" userId="S::urn:spo:guest#jenna.gersib@utexas.edu::" providerId="AD" clId="Web-{EE1A6A4B-72E0-7B4C-29C2-2FD3574F7842}" dt="2023-10-25T16:16:27.745" v="796" actId="20577"/>
          <ac:spMkLst>
            <pc:docMk/>
            <pc:sldMk cId="704576367" sldId="489"/>
            <ac:spMk id="6" creationId="{17EDFFF4-B221-8892-9903-9CB357C9F394}"/>
          </ac:spMkLst>
        </pc:spChg>
        <pc:spChg chg="mod">
          <ac:chgData name="jenna.gersib@utexas.edu" userId="S::urn:spo:guest#jenna.gersib@utexas.edu::" providerId="AD" clId="Web-{EE1A6A4B-72E0-7B4C-29C2-2FD3574F7842}" dt="2023-10-25T17:28:37.081" v="1694" actId="20577"/>
          <ac:spMkLst>
            <pc:docMk/>
            <pc:sldMk cId="704576367" sldId="489"/>
            <ac:spMk id="8" creationId="{5D74211D-B84B-9B85-73AF-36C0213C2E3F}"/>
          </ac:spMkLst>
        </pc:spChg>
        <pc:picChg chg="add del">
          <ac:chgData name="jenna.gersib@utexas.edu" userId="S::urn:spo:guest#jenna.gersib@utexas.edu::" providerId="AD" clId="Web-{EE1A6A4B-72E0-7B4C-29C2-2FD3574F7842}" dt="2023-10-25T17:24:07.509" v="1211"/>
          <ac:picMkLst>
            <pc:docMk/>
            <pc:sldMk cId="704576367" sldId="489"/>
            <ac:picMk id="3" creationId="{E45372FC-E4E0-CC5C-F66D-2BAD2C90A99B}"/>
          </ac:picMkLst>
        </pc:picChg>
        <pc:picChg chg="del">
          <ac:chgData name="jenna.gersib@utexas.edu" userId="S::urn:spo:guest#jenna.gersib@utexas.edu::" providerId="AD" clId="Web-{EE1A6A4B-72E0-7B4C-29C2-2FD3574F7842}" dt="2023-10-25T17:39:44.573" v="1695"/>
          <ac:picMkLst>
            <pc:docMk/>
            <pc:sldMk cId="704576367" sldId="489"/>
            <ac:picMk id="5" creationId="{52D307BA-0466-8852-59C4-65DD3C04EFF6}"/>
          </ac:picMkLst>
        </pc:picChg>
        <pc:picChg chg="add mod modCrop">
          <ac:chgData name="jenna.gersib@utexas.edu" userId="S::urn:spo:guest#jenna.gersib@utexas.edu::" providerId="AD" clId="Web-{EE1A6A4B-72E0-7B4C-29C2-2FD3574F7842}" dt="2023-10-25T17:40:11.589" v="1703" actId="1076"/>
          <ac:picMkLst>
            <pc:docMk/>
            <pc:sldMk cId="704576367" sldId="489"/>
            <ac:picMk id="7" creationId="{71CC2EAA-CA30-857E-B876-3AA7E22804FE}"/>
          </ac:picMkLst>
        </pc:picChg>
      </pc:sldChg>
      <pc:sldChg chg="addSp delSp modSp add replId">
        <pc:chgData name="jenna.gersib@utexas.edu" userId="S::urn:spo:guest#jenna.gersib@utexas.edu::" providerId="AD" clId="Web-{EE1A6A4B-72E0-7B4C-29C2-2FD3574F7842}" dt="2023-10-25T16:19:40.408" v="1188"/>
        <pc:sldMkLst>
          <pc:docMk/>
          <pc:sldMk cId="3891901633" sldId="490"/>
        </pc:sldMkLst>
        <pc:spChg chg="mod">
          <ac:chgData name="jenna.gersib@utexas.edu" userId="S::urn:spo:guest#jenna.gersib@utexas.edu::" providerId="AD" clId="Web-{EE1A6A4B-72E0-7B4C-29C2-2FD3574F7842}" dt="2023-10-25T16:18:42.250" v="1079" actId="20577"/>
          <ac:spMkLst>
            <pc:docMk/>
            <pc:sldMk cId="3891901633" sldId="490"/>
            <ac:spMk id="3" creationId="{0CDF292F-C493-EB6B-3DA0-92A095737F9F}"/>
          </ac:spMkLst>
        </pc:spChg>
        <pc:spChg chg="mod">
          <ac:chgData name="jenna.gersib@utexas.edu" userId="S::urn:spo:guest#jenna.gersib@utexas.edu::" providerId="AD" clId="Web-{EE1A6A4B-72E0-7B4C-29C2-2FD3574F7842}" dt="2023-10-25T16:15:52.994" v="780" actId="20577"/>
          <ac:spMkLst>
            <pc:docMk/>
            <pc:sldMk cId="3891901633" sldId="490"/>
            <ac:spMk id="6" creationId="{17EDFFF4-B221-8892-9903-9CB357C9F394}"/>
          </ac:spMkLst>
        </pc:spChg>
        <pc:spChg chg="add mod">
          <ac:chgData name="jenna.gersib@utexas.edu" userId="S::urn:spo:guest#jenna.gersib@utexas.edu::" providerId="AD" clId="Web-{EE1A6A4B-72E0-7B4C-29C2-2FD3574F7842}" dt="2023-10-25T16:19:07.453" v="1100" actId="20577"/>
          <ac:spMkLst>
            <pc:docMk/>
            <pc:sldMk cId="3891901633" sldId="490"/>
            <ac:spMk id="7" creationId="{A7EEAB52-FE0A-4896-F6AE-76A81C137BFA}"/>
          </ac:spMkLst>
        </pc:spChg>
        <pc:spChg chg="add mod">
          <ac:chgData name="jenna.gersib@utexas.edu" userId="S::urn:spo:guest#jenna.gersib@utexas.edu::" providerId="AD" clId="Web-{EE1A6A4B-72E0-7B4C-29C2-2FD3574F7842}" dt="2023-10-25T16:19:38.986" v="1187" actId="1076"/>
          <ac:spMkLst>
            <pc:docMk/>
            <pc:sldMk cId="3891901633" sldId="490"/>
            <ac:spMk id="8" creationId="{67F85CC8-C0D6-E386-5081-676D3026AE8B}"/>
          </ac:spMkLst>
        </pc:spChg>
        <pc:picChg chg="add del mod">
          <ac:chgData name="jenna.gersib@utexas.edu" userId="S::urn:spo:guest#jenna.gersib@utexas.edu::" providerId="AD" clId="Web-{EE1A6A4B-72E0-7B4C-29C2-2FD3574F7842}" dt="2023-10-25T16:19:40.408" v="1188"/>
          <ac:picMkLst>
            <pc:docMk/>
            <pc:sldMk cId="3891901633" sldId="490"/>
            <ac:picMk id="5" creationId="{42739D71-17E8-BB03-B41E-981CCC93B5D2}"/>
          </ac:picMkLst>
        </pc:picChg>
      </pc:sldChg>
      <pc:sldChg chg="addSp delSp modSp add replId">
        <pc:chgData name="jenna.gersib@utexas.edu" userId="S::urn:spo:guest#jenna.gersib@utexas.edu::" providerId="AD" clId="Web-{EE1A6A4B-72E0-7B4C-29C2-2FD3574F7842}" dt="2023-10-25T17:50:02.657" v="2449"/>
        <pc:sldMkLst>
          <pc:docMk/>
          <pc:sldMk cId="1777514889" sldId="491"/>
        </pc:sldMkLst>
        <pc:spChg chg="add mod">
          <ac:chgData name="jenna.gersib@utexas.edu" userId="S::urn:spo:guest#jenna.gersib@utexas.edu::" providerId="AD" clId="Web-{EE1A6A4B-72E0-7B4C-29C2-2FD3574F7842}" dt="2023-10-25T17:50:02.657" v="2449"/>
          <ac:spMkLst>
            <pc:docMk/>
            <pc:sldMk cId="1777514889" sldId="491"/>
            <ac:spMk id="2" creationId="{1D2B6ADB-D85F-1683-5D08-8B933E6A6F3B}"/>
          </ac:spMkLst>
        </pc:spChg>
        <pc:spChg chg="mod">
          <ac:chgData name="jenna.gersib@utexas.edu" userId="S::urn:spo:guest#jenna.gersib@utexas.edu::" providerId="AD" clId="Web-{EE1A6A4B-72E0-7B4C-29C2-2FD3574F7842}" dt="2023-10-25T17:49:36.969" v="2434" actId="20577"/>
          <ac:spMkLst>
            <pc:docMk/>
            <pc:sldMk cId="1777514889" sldId="491"/>
            <ac:spMk id="3" creationId="{0CDF292F-C493-EB6B-3DA0-92A095737F9F}"/>
          </ac:spMkLst>
        </pc:spChg>
        <pc:picChg chg="add del mod">
          <ac:chgData name="jenna.gersib@utexas.edu" userId="S::urn:spo:guest#jenna.gersib@utexas.edu::" providerId="AD" clId="Web-{EE1A6A4B-72E0-7B4C-29C2-2FD3574F7842}" dt="2023-10-25T17:26:40.842" v="1512"/>
          <ac:picMkLst>
            <pc:docMk/>
            <pc:sldMk cId="1777514889" sldId="491"/>
            <ac:picMk id="7" creationId="{524B6D89-C321-2A82-24BE-90A44C434871}"/>
          </ac:picMkLst>
        </pc:picChg>
      </pc:sldChg>
      <pc:sldChg chg="addSp delSp modSp add replId">
        <pc:chgData name="jenna.gersib@utexas.edu" userId="S::urn:spo:guest#jenna.gersib@utexas.edu::" providerId="AD" clId="Web-{EE1A6A4B-72E0-7B4C-29C2-2FD3574F7842}" dt="2023-10-25T17:43:07.877" v="2005" actId="20577"/>
        <pc:sldMkLst>
          <pc:docMk/>
          <pc:sldMk cId="2592191946" sldId="496"/>
        </pc:sldMkLst>
        <pc:spChg chg="del">
          <ac:chgData name="jenna.gersib@utexas.edu" userId="S::urn:spo:guest#jenna.gersib@utexas.edu::" providerId="AD" clId="Web-{EE1A6A4B-72E0-7B4C-29C2-2FD3574F7842}" dt="2023-10-25T17:41:01.591" v="1761"/>
          <ac:spMkLst>
            <pc:docMk/>
            <pc:sldMk cId="2592191946" sldId="496"/>
            <ac:spMk id="3" creationId="{0CDF292F-C493-EB6B-3DA0-92A095737F9F}"/>
          </ac:spMkLst>
        </pc:spChg>
        <pc:spChg chg="mod">
          <ac:chgData name="jenna.gersib@utexas.edu" userId="S::urn:spo:guest#jenna.gersib@utexas.edu::" providerId="AD" clId="Web-{EE1A6A4B-72E0-7B4C-29C2-2FD3574F7842}" dt="2023-10-25T17:40:58.872" v="1760" actId="1076"/>
          <ac:spMkLst>
            <pc:docMk/>
            <pc:sldMk cId="2592191946" sldId="496"/>
            <ac:spMk id="6" creationId="{17EDFFF4-B221-8892-9903-9CB357C9F394}"/>
          </ac:spMkLst>
        </pc:spChg>
        <pc:spChg chg="mod">
          <ac:chgData name="jenna.gersib@utexas.edu" userId="S::urn:spo:guest#jenna.gersib@utexas.edu::" providerId="AD" clId="Web-{EE1A6A4B-72E0-7B4C-29C2-2FD3574F7842}" dt="2023-10-25T17:43:07.877" v="2005" actId="20577"/>
          <ac:spMkLst>
            <pc:docMk/>
            <pc:sldMk cId="2592191946" sldId="496"/>
            <ac:spMk id="7" creationId="{A7EEAB52-FE0A-4896-F6AE-76A81C137BFA}"/>
          </ac:spMkLst>
        </pc:spChg>
        <pc:spChg chg="del">
          <ac:chgData name="jenna.gersib@utexas.edu" userId="S::urn:spo:guest#jenna.gersib@utexas.edu::" providerId="AD" clId="Web-{EE1A6A4B-72E0-7B4C-29C2-2FD3574F7842}" dt="2023-10-25T17:41:23.029" v="1797"/>
          <ac:spMkLst>
            <pc:docMk/>
            <pc:sldMk cId="2592191946" sldId="496"/>
            <ac:spMk id="8" creationId="{67F85CC8-C0D6-E386-5081-676D3026AE8B}"/>
          </ac:spMkLst>
        </pc:spChg>
        <pc:picChg chg="add del mod">
          <ac:chgData name="jenna.gersib@utexas.edu" userId="S::urn:spo:guest#jenna.gersib@utexas.edu::" providerId="AD" clId="Web-{EE1A6A4B-72E0-7B4C-29C2-2FD3574F7842}" dt="2023-10-25T17:42:57.064" v="1996"/>
          <ac:picMkLst>
            <pc:docMk/>
            <pc:sldMk cId="2592191946" sldId="496"/>
            <ac:picMk id="5" creationId="{0F016277-713A-3FC4-51F5-3F905A6F7CB4}"/>
          </ac:picMkLst>
        </pc:picChg>
      </pc:sldChg>
      <pc:sldChg chg="addSp delSp modSp add replId">
        <pc:chgData name="jenna.gersib@utexas.edu" userId="S::urn:spo:guest#jenna.gersib@utexas.edu::" providerId="AD" clId="Web-{EE1A6A4B-72E0-7B4C-29C2-2FD3574F7842}" dt="2023-10-25T17:45:05.787" v="2205" actId="1076"/>
        <pc:sldMkLst>
          <pc:docMk/>
          <pc:sldMk cId="1184159205" sldId="497"/>
        </pc:sldMkLst>
        <pc:spChg chg="mod">
          <ac:chgData name="jenna.gersib@utexas.edu" userId="S::urn:spo:guest#jenna.gersib@utexas.edu::" providerId="AD" clId="Web-{EE1A6A4B-72E0-7B4C-29C2-2FD3574F7842}" dt="2023-10-25T17:43:27.893" v="2037" actId="1076"/>
          <ac:spMkLst>
            <pc:docMk/>
            <pc:sldMk cId="1184159205" sldId="497"/>
            <ac:spMk id="6" creationId="{17EDFFF4-B221-8892-9903-9CB357C9F394}"/>
          </ac:spMkLst>
        </pc:spChg>
        <pc:spChg chg="mod">
          <ac:chgData name="jenna.gersib@utexas.edu" userId="S::urn:spo:guest#jenna.gersib@utexas.edu::" providerId="AD" clId="Web-{EE1A6A4B-72E0-7B4C-29C2-2FD3574F7842}" dt="2023-10-25T17:44:45.302" v="2201" actId="20577"/>
          <ac:spMkLst>
            <pc:docMk/>
            <pc:sldMk cId="1184159205" sldId="497"/>
            <ac:spMk id="8" creationId="{5D74211D-B84B-9B85-73AF-36C0213C2E3F}"/>
          </ac:spMkLst>
        </pc:spChg>
        <pc:picChg chg="add mod">
          <ac:chgData name="jenna.gersib@utexas.edu" userId="S::urn:spo:guest#jenna.gersib@utexas.edu::" providerId="AD" clId="Web-{EE1A6A4B-72E0-7B4C-29C2-2FD3574F7842}" dt="2023-10-25T17:45:05.787" v="2205" actId="1076"/>
          <ac:picMkLst>
            <pc:docMk/>
            <pc:sldMk cId="1184159205" sldId="497"/>
            <ac:picMk id="3" creationId="{7CB00804-EAD6-59FA-A0CB-DA6436DAFAE6}"/>
          </ac:picMkLst>
        </pc:picChg>
        <pc:picChg chg="del mod">
          <ac:chgData name="jenna.gersib@utexas.edu" userId="S::urn:spo:guest#jenna.gersib@utexas.edu::" providerId="AD" clId="Web-{EE1A6A4B-72E0-7B4C-29C2-2FD3574F7842}" dt="2023-10-25T17:44:51.849" v="2203"/>
          <ac:picMkLst>
            <pc:docMk/>
            <pc:sldMk cId="1184159205" sldId="497"/>
            <ac:picMk id="7" creationId="{71CC2EAA-CA30-857E-B876-3AA7E22804FE}"/>
          </ac:picMkLst>
        </pc:picChg>
      </pc:sldChg>
      <pc:sldChg chg="new del">
        <pc:chgData name="jenna.gersib@utexas.edu" userId="S::urn:spo:guest#jenna.gersib@utexas.edu::" providerId="AD" clId="Web-{EE1A6A4B-72E0-7B4C-29C2-2FD3574F7842}" dt="2023-10-25T17:46:58.197" v="2239"/>
        <pc:sldMkLst>
          <pc:docMk/>
          <pc:sldMk cId="820273271" sldId="499"/>
        </pc:sldMkLst>
      </pc:sldChg>
      <pc:sldChg chg="modSp add replId">
        <pc:chgData name="jenna.gersib@utexas.edu" userId="S::urn:spo:guest#jenna.gersib@utexas.edu::" providerId="AD" clId="Web-{EE1A6A4B-72E0-7B4C-29C2-2FD3574F7842}" dt="2023-10-25T17:47:50.215" v="2352" actId="20577"/>
        <pc:sldMkLst>
          <pc:docMk/>
          <pc:sldMk cId="4014884587" sldId="500"/>
        </pc:sldMkLst>
        <pc:spChg chg="mod">
          <ac:chgData name="jenna.gersib@utexas.edu" userId="S::urn:spo:guest#jenna.gersib@utexas.edu::" providerId="AD" clId="Web-{EE1A6A4B-72E0-7B4C-29C2-2FD3574F7842}" dt="2023-10-25T17:47:50.215" v="2352" actId="20577"/>
          <ac:spMkLst>
            <pc:docMk/>
            <pc:sldMk cId="4014884587" sldId="500"/>
            <ac:spMk id="13" creationId="{97009D28-924A-0C1F-8EAE-E82A65D6C9DD}"/>
          </ac:spMkLst>
        </pc:spChg>
      </pc:sldChg>
    </pc:docChg>
  </pc:docChgLst>
  <pc:docChgLst>
    <pc:chgData name="Goncalves, Bruna (cxb3qr)" userId="S::cxb3qr@virginia.edu::cc337705-d531-4173-96ec-b61ddf0f767a" providerId="AD" clId="Web-{68037FA4-7D1D-2166-C8A7-E55D7B6F3540}"/>
    <pc:docChg chg="delSld modSld">
      <pc:chgData name="Goncalves, Bruna (cxb3qr)" userId="S::cxb3qr@virginia.edu::cc337705-d531-4173-96ec-b61ddf0f767a" providerId="AD" clId="Web-{68037FA4-7D1D-2166-C8A7-E55D7B6F3540}" dt="2023-10-18T21:22:05.260" v="776" actId="20577"/>
      <pc:docMkLst>
        <pc:docMk/>
      </pc:docMkLst>
      <pc:sldChg chg="modSp">
        <pc:chgData name="Goncalves, Bruna (cxb3qr)" userId="S::cxb3qr@virginia.edu::cc337705-d531-4173-96ec-b61ddf0f767a" providerId="AD" clId="Web-{68037FA4-7D1D-2166-C8A7-E55D7B6F3540}" dt="2023-10-18T21:20:29.038" v="765" actId="20577"/>
        <pc:sldMkLst>
          <pc:docMk/>
          <pc:sldMk cId="2010553107" sldId="375"/>
        </pc:sldMkLst>
        <pc:spChg chg="mod">
          <ac:chgData name="Goncalves, Bruna (cxb3qr)" userId="S::cxb3qr@virginia.edu::cc337705-d531-4173-96ec-b61ddf0f767a" providerId="AD" clId="Web-{68037FA4-7D1D-2166-C8A7-E55D7B6F3540}" dt="2023-10-18T21:20:29.038" v="765" actId="20577"/>
          <ac:spMkLst>
            <pc:docMk/>
            <pc:sldMk cId="2010553107" sldId="375"/>
            <ac:spMk id="2" creationId="{A229717A-BF7B-8788-772A-24FE2DF10427}"/>
          </ac:spMkLst>
        </pc:spChg>
      </pc:sldChg>
      <pc:sldChg chg="modSp">
        <pc:chgData name="Goncalves, Bruna (cxb3qr)" userId="S::cxb3qr@virginia.edu::cc337705-d531-4173-96ec-b61ddf0f767a" providerId="AD" clId="Web-{68037FA4-7D1D-2166-C8A7-E55D7B6F3540}" dt="2023-10-18T20:54:44.919" v="432" actId="20577"/>
        <pc:sldMkLst>
          <pc:docMk/>
          <pc:sldMk cId="2790217581" sldId="378"/>
        </pc:sldMkLst>
        <pc:spChg chg="mod">
          <ac:chgData name="Goncalves, Bruna (cxb3qr)" userId="S::cxb3qr@virginia.edu::cc337705-d531-4173-96ec-b61ddf0f767a" providerId="AD" clId="Web-{68037FA4-7D1D-2166-C8A7-E55D7B6F3540}" dt="2023-10-18T20:54:44.919" v="432" actId="20577"/>
          <ac:spMkLst>
            <pc:docMk/>
            <pc:sldMk cId="2790217581" sldId="378"/>
            <ac:spMk id="2" creationId="{E6DCC914-CB3A-E872-ED33-2E9F8E90D6AA}"/>
          </ac:spMkLst>
        </pc:spChg>
      </pc:sldChg>
      <pc:sldChg chg="modSp">
        <pc:chgData name="Goncalves, Bruna (cxb3qr)" userId="S::cxb3qr@virginia.edu::cc337705-d531-4173-96ec-b61ddf0f767a" providerId="AD" clId="Web-{68037FA4-7D1D-2166-C8A7-E55D7B6F3540}" dt="2023-10-18T20:54:55.778" v="435" actId="20577"/>
        <pc:sldMkLst>
          <pc:docMk/>
          <pc:sldMk cId="2360076721" sldId="379"/>
        </pc:sldMkLst>
        <pc:spChg chg="mod">
          <ac:chgData name="Goncalves, Bruna (cxb3qr)" userId="S::cxb3qr@virginia.edu::cc337705-d531-4173-96ec-b61ddf0f767a" providerId="AD" clId="Web-{68037FA4-7D1D-2166-C8A7-E55D7B6F3540}" dt="2023-10-18T20:54:55.778" v="435" actId="20577"/>
          <ac:spMkLst>
            <pc:docMk/>
            <pc:sldMk cId="2360076721" sldId="379"/>
            <ac:spMk id="2" creationId="{481FC2C3-99A8-9561-3A29-DB19831C7582}"/>
          </ac:spMkLst>
        </pc:spChg>
      </pc:sldChg>
      <pc:sldChg chg="modSp">
        <pc:chgData name="Goncalves, Bruna (cxb3qr)" userId="S::cxb3qr@virginia.edu::cc337705-d531-4173-96ec-b61ddf0f767a" providerId="AD" clId="Web-{68037FA4-7D1D-2166-C8A7-E55D7B6F3540}" dt="2023-10-18T20:57:48.330" v="440" actId="20577"/>
        <pc:sldMkLst>
          <pc:docMk/>
          <pc:sldMk cId="738116619" sldId="380"/>
        </pc:sldMkLst>
        <pc:spChg chg="mod">
          <ac:chgData name="Goncalves, Bruna (cxb3qr)" userId="S::cxb3qr@virginia.edu::cc337705-d531-4173-96ec-b61ddf0f767a" providerId="AD" clId="Web-{68037FA4-7D1D-2166-C8A7-E55D7B6F3540}" dt="2023-10-18T20:57:48.330" v="440" actId="20577"/>
          <ac:spMkLst>
            <pc:docMk/>
            <pc:sldMk cId="738116619" sldId="380"/>
            <ac:spMk id="2" creationId="{B84418F9-EEF3-2429-D927-AC9F085777B1}"/>
          </ac:spMkLst>
        </pc:spChg>
      </pc:sldChg>
      <pc:sldChg chg="modSp">
        <pc:chgData name="Goncalves, Bruna (cxb3qr)" userId="S::cxb3qr@virginia.edu::cc337705-d531-4173-96ec-b61ddf0f767a" providerId="AD" clId="Web-{68037FA4-7D1D-2166-C8A7-E55D7B6F3540}" dt="2023-10-18T21:00:09.724" v="583" actId="20577"/>
        <pc:sldMkLst>
          <pc:docMk/>
          <pc:sldMk cId="1044608204" sldId="381"/>
        </pc:sldMkLst>
        <pc:spChg chg="mod">
          <ac:chgData name="Goncalves, Bruna (cxb3qr)" userId="S::cxb3qr@virginia.edu::cc337705-d531-4173-96ec-b61ddf0f767a" providerId="AD" clId="Web-{68037FA4-7D1D-2166-C8A7-E55D7B6F3540}" dt="2023-10-18T21:00:09.724" v="583" actId="20577"/>
          <ac:spMkLst>
            <pc:docMk/>
            <pc:sldMk cId="1044608204" sldId="381"/>
            <ac:spMk id="2" creationId="{52B4F21A-1104-B88C-6736-845AF0375E2F}"/>
          </ac:spMkLst>
        </pc:spChg>
      </pc:sldChg>
      <pc:sldChg chg="modSp">
        <pc:chgData name="Goncalves, Bruna (cxb3qr)" userId="S::cxb3qr@virginia.edu::cc337705-d531-4173-96ec-b61ddf0f767a" providerId="AD" clId="Web-{68037FA4-7D1D-2166-C8A7-E55D7B6F3540}" dt="2023-10-18T21:22:05.260" v="776" actId="20577"/>
        <pc:sldMkLst>
          <pc:docMk/>
          <pc:sldMk cId="2610051695" sldId="382"/>
        </pc:sldMkLst>
        <pc:spChg chg="mod">
          <ac:chgData name="Goncalves, Bruna (cxb3qr)" userId="S::cxb3qr@virginia.edu::cc337705-d531-4173-96ec-b61ddf0f767a" providerId="AD" clId="Web-{68037FA4-7D1D-2166-C8A7-E55D7B6F3540}" dt="2023-10-18T21:22:05.260" v="776" actId="20577"/>
          <ac:spMkLst>
            <pc:docMk/>
            <pc:sldMk cId="2610051695" sldId="382"/>
            <ac:spMk id="2" creationId="{57A97C9B-0041-46DF-D689-715D99F63533}"/>
          </ac:spMkLst>
        </pc:spChg>
      </pc:sldChg>
      <pc:sldChg chg="del">
        <pc:chgData name="Goncalves, Bruna (cxb3qr)" userId="S::cxb3qr@virginia.edu::cc337705-d531-4173-96ec-b61ddf0f767a" providerId="AD" clId="Web-{68037FA4-7D1D-2166-C8A7-E55D7B6F3540}" dt="2023-10-18T20:47:45.142" v="245"/>
        <pc:sldMkLst>
          <pc:docMk/>
          <pc:sldMk cId="1741165691" sldId="383"/>
        </pc:sldMkLst>
      </pc:sldChg>
    </pc:docChg>
  </pc:docChgLst>
  <pc:docChgLst>
    <pc:chgData name="jenna.gersib@utexas.edu" userId="S::urn:spo:guest#jenna.gersib@utexas.edu::" providerId="AD" clId="Web-{3104BD86-B630-A758-14CC-F4FCD2845794}"/>
    <pc:docChg chg="modSld">
      <pc:chgData name="jenna.gersib@utexas.edu" userId="S::urn:spo:guest#jenna.gersib@utexas.edu::" providerId="AD" clId="Web-{3104BD86-B630-A758-14CC-F4FCD2845794}" dt="2023-10-26T15:27:40.914" v="4" actId="20577"/>
      <pc:docMkLst>
        <pc:docMk/>
      </pc:docMkLst>
      <pc:sldChg chg="modSp">
        <pc:chgData name="jenna.gersib@utexas.edu" userId="S::urn:spo:guest#jenna.gersib@utexas.edu::" providerId="AD" clId="Web-{3104BD86-B630-A758-14CC-F4FCD2845794}" dt="2023-10-26T15:27:40.914" v="4" actId="20577"/>
        <pc:sldMkLst>
          <pc:docMk/>
          <pc:sldMk cId="716788324" sldId="442"/>
        </pc:sldMkLst>
        <pc:spChg chg="mod">
          <ac:chgData name="jenna.gersib@utexas.edu" userId="S::urn:spo:guest#jenna.gersib@utexas.edu::" providerId="AD" clId="Web-{3104BD86-B630-A758-14CC-F4FCD2845794}" dt="2023-10-26T15:27:13.272" v="0" actId="14100"/>
          <ac:spMkLst>
            <pc:docMk/>
            <pc:sldMk cId="716788324" sldId="442"/>
            <ac:spMk id="2" creationId="{1D278CF2-E673-2FDE-B260-03A45FC84279}"/>
          </ac:spMkLst>
        </pc:spChg>
        <pc:spChg chg="mod">
          <ac:chgData name="jenna.gersib@utexas.edu" userId="S::urn:spo:guest#jenna.gersib@utexas.edu::" providerId="AD" clId="Web-{3104BD86-B630-A758-14CC-F4FCD2845794}" dt="2023-10-26T15:27:40.914" v="4" actId="20577"/>
          <ac:spMkLst>
            <pc:docMk/>
            <pc:sldMk cId="716788324" sldId="442"/>
            <ac:spMk id="3" creationId="{0CDF292F-C493-EB6B-3DA0-92A095737F9F}"/>
          </ac:spMkLst>
        </pc:spChg>
      </pc:sldChg>
    </pc:docChg>
  </pc:docChgLst>
  <pc:docChgLst>
    <pc:chgData name="Goncalves, Bruna (cxb3qr)" userId="S::cxb3qr@virginia.edu::cc337705-d531-4173-96ec-b61ddf0f767a" providerId="AD" clId="Web-{C7A90CB8-6926-902A-0C69-514F20E185A2}"/>
    <pc:docChg chg="addSld modSld sldOrd">
      <pc:chgData name="Goncalves, Bruna (cxb3qr)" userId="S::cxb3qr@virginia.edu::cc337705-d531-4173-96ec-b61ddf0f767a" providerId="AD" clId="Web-{C7A90CB8-6926-902A-0C69-514F20E185A2}" dt="2023-10-24T23:30:07.561" v="413" actId="20577"/>
      <pc:docMkLst>
        <pc:docMk/>
      </pc:docMkLst>
      <pc:sldChg chg="modSp">
        <pc:chgData name="Goncalves, Bruna (cxb3qr)" userId="S::cxb3qr@virginia.edu::cc337705-d531-4173-96ec-b61ddf0f767a" providerId="AD" clId="Web-{C7A90CB8-6926-902A-0C69-514F20E185A2}" dt="2023-10-24T23:27:12.931" v="373" actId="20577"/>
        <pc:sldMkLst>
          <pc:docMk/>
          <pc:sldMk cId="363655384" sldId="376"/>
        </pc:sldMkLst>
        <pc:spChg chg="mod">
          <ac:chgData name="Goncalves, Bruna (cxb3qr)" userId="S::cxb3qr@virginia.edu::cc337705-d531-4173-96ec-b61ddf0f767a" providerId="AD" clId="Web-{C7A90CB8-6926-902A-0C69-514F20E185A2}" dt="2023-10-24T23:27:12.931" v="373" actId="20577"/>
          <ac:spMkLst>
            <pc:docMk/>
            <pc:sldMk cId="363655384" sldId="376"/>
            <ac:spMk id="6" creationId="{17EDFFF4-B221-8892-9903-9CB357C9F394}"/>
          </ac:spMkLst>
        </pc:spChg>
      </pc:sldChg>
      <pc:sldChg chg="modSp ord">
        <pc:chgData name="Goncalves, Bruna (cxb3qr)" userId="S::cxb3qr@virginia.edu::cc337705-d531-4173-96ec-b61ddf0f767a" providerId="AD" clId="Web-{C7A90CB8-6926-902A-0C69-514F20E185A2}" dt="2023-10-24T23:26:08.430" v="357" actId="20577"/>
        <pc:sldMkLst>
          <pc:docMk/>
          <pc:sldMk cId="125157512" sldId="377"/>
        </pc:sldMkLst>
        <pc:spChg chg="mod">
          <ac:chgData name="Goncalves, Bruna (cxb3qr)" userId="S::cxb3qr@virginia.edu::cc337705-d531-4173-96ec-b61ddf0f767a" providerId="AD" clId="Web-{C7A90CB8-6926-902A-0C69-514F20E185A2}" dt="2023-10-24T23:26:08.430" v="357" actId="20577"/>
          <ac:spMkLst>
            <pc:docMk/>
            <pc:sldMk cId="125157512" sldId="377"/>
            <ac:spMk id="6" creationId="{17EDFFF4-B221-8892-9903-9CB357C9F394}"/>
          </ac:spMkLst>
        </pc:spChg>
      </pc:sldChg>
      <pc:sldChg chg="addSp delSp modSp new">
        <pc:chgData name="Goncalves, Bruna (cxb3qr)" userId="S::cxb3qr@virginia.edu::cc337705-d531-4173-96ec-b61ddf0f767a" providerId="AD" clId="Web-{C7A90CB8-6926-902A-0C69-514F20E185A2}" dt="2023-10-24T23:27:48.542" v="379" actId="20577"/>
        <pc:sldMkLst>
          <pc:docMk/>
          <pc:sldMk cId="2055680250" sldId="479"/>
        </pc:sldMkLst>
        <pc:spChg chg="del mod">
          <ac:chgData name="Goncalves, Bruna (cxb3qr)" userId="S::cxb3qr@virginia.edu::cc337705-d531-4173-96ec-b61ddf0f767a" providerId="AD" clId="Web-{C7A90CB8-6926-902A-0C69-514F20E185A2}" dt="2023-10-24T23:13:13.879" v="35"/>
          <ac:spMkLst>
            <pc:docMk/>
            <pc:sldMk cId="2055680250" sldId="479"/>
            <ac:spMk id="2" creationId="{55BEB247-EC69-265F-4AD4-21BC0DB737CB}"/>
          </ac:spMkLst>
        </pc:spChg>
        <pc:spChg chg="del">
          <ac:chgData name="Goncalves, Bruna (cxb3qr)" userId="S::cxb3qr@virginia.edu::cc337705-d531-4173-96ec-b61ddf0f767a" providerId="AD" clId="Web-{C7A90CB8-6926-902A-0C69-514F20E185A2}" dt="2023-10-24T23:13:51.489" v="61"/>
          <ac:spMkLst>
            <pc:docMk/>
            <pc:sldMk cId="2055680250" sldId="479"/>
            <ac:spMk id="3" creationId="{61E4764A-B936-59D8-063A-6DC6527EE27E}"/>
          </ac:spMkLst>
        </pc:spChg>
        <pc:spChg chg="del">
          <ac:chgData name="Goncalves, Bruna (cxb3qr)" userId="S::cxb3qr@virginia.edu::cc337705-d531-4173-96ec-b61ddf0f767a" providerId="AD" clId="Web-{C7A90CB8-6926-902A-0C69-514F20E185A2}" dt="2023-10-24T23:13:52.630" v="62"/>
          <ac:spMkLst>
            <pc:docMk/>
            <pc:sldMk cId="2055680250" sldId="479"/>
            <ac:spMk id="4" creationId="{9155C4C3-3EC0-653E-7F3E-FD0DBE6BE593}"/>
          </ac:spMkLst>
        </pc:spChg>
        <pc:spChg chg="add del mod">
          <ac:chgData name="Goncalves, Bruna (cxb3qr)" userId="S::cxb3qr@virginia.edu::cc337705-d531-4173-96ec-b61ddf0f767a" providerId="AD" clId="Web-{C7A90CB8-6926-902A-0C69-514F20E185A2}" dt="2023-10-24T23:13:16.347" v="37"/>
          <ac:spMkLst>
            <pc:docMk/>
            <pc:sldMk cId="2055680250" sldId="479"/>
            <ac:spMk id="6" creationId="{99D8370A-AEDC-498E-259F-F1855D19554D}"/>
          </ac:spMkLst>
        </pc:spChg>
        <pc:spChg chg="add mod">
          <ac:chgData name="Goncalves, Bruna (cxb3qr)" userId="S::cxb3qr@virginia.edu::cc337705-d531-4173-96ec-b61ddf0f767a" providerId="AD" clId="Web-{C7A90CB8-6926-902A-0C69-514F20E185A2}" dt="2023-10-24T23:27:06.978" v="370" actId="20577"/>
          <ac:spMkLst>
            <pc:docMk/>
            <pc:sldMk cId="2055680250" sldId="479"/>
            <ac:spMk id="8" creationId="{56793858-E7F2-E6A4-F35A-E8B0923D4DD8}"/>
          </ac:spMkLst>
        </pc:spChg>
        <pc:spChg chg="add mod">
          <ac:chgData name="Goncalves, Bruna (cxb3qr)" userId="S::cxb3qr@virginia.edu::cc337705-d531-4173-96ec-b61ddf0f767a" providerId="AD" clId="Web-{C7A90CB8-6926-902A-0C69-514F20E185A2}" dt="2023-10-24T23:27:48.542" v="379" actId="20577"/>
          <ac:spMkLst>
            <pc:docMk/>
            <pc:sldMk cId="2055680250" sldId="479"/>
            <ac:spMk id="10" creationId="{72923CBB-5826-8907-C5B4-A4E70F5444F6}"/>
          </ac:spMkLst>
        </pc:spChg>
        <pc:spChg chg="add del mod">
          <ac:chgData name="Goncalves, Bruna (cxb3qr)" userId="S::cxb3qr@virginia.edu::cc337705-d531-4173-96ec-b61ddf0f767a" providerId="AD" clId="Web-{C7A90CB8-6926-902A-0C69-514F20E185A2}" dt="2023-10-24T23:15:36.992" v="102"/>
          <ac:spMkLst>
            <pc:docMk/>
            <pc:sldMk cId="2055680250" sldId="479"/>
            <ac:spMk id="11" creationId="{3FBBA436-87D6-0D2C-1C5D-E3386C489E1D}"/>
          </ac:spMkLst>
        </pc:spChg>
      </pc:sldChg>
      <pc:sldChg chg="addSp modSp new ord">
        <pc:chgData name="Goncalves, Bruna (cxb3qr)" userId="S::cxb3qr@virginia.edu::cc337705-d531-4173-96ec-b61ddf0f767a" providerId="AD" clId="Web-{C7A90CB8-6926-902A-0C69-514F20E185A2}" dt="2023-10-24T23:28:04.761" v="386" actId="20577"/>
        <pc:sldMkLst>
          <pc:docMk/>
          <pc:sldMk cId="4809767" sldId="480"/>
        </pc:sldMkLst>
        <pc:spChg chg="add mod">
          <ac:chgData name="Goncalves, Bruna (cxb3qr)" userId="S::cxb3qr@virginia.edu::cc337705-d531-4173-96ec-b61ddf0f767a" providerId="AD" clId="Web-{C7A90CB8-6926-902A-0C69-514F20E185A2}" dt="2023-10-24T23:28:04.761" v="386" actId="20577"/>
          <ac:spMkLst>
            <pc:docMk/>
            <pc:sldMk cId="4809767" sldId="480"/>
            <ac:spMk id="3" creationId="{990D91C0-F718-B778-08D3-F458D1FFEF6B}"/>
          </ac:spMkLst>
        </pc:spChg>
        <pc:spChg chg="add mod">
          <ac:chgData name="Goncalves, Bruna (cxb3qr)" userId="S::cxb3qr@virginia.edu::cc337705-d531-4173-96ec-b61ddf0f767a" providerId="AD" clId="Web-{C7A90CB8-6926-902A-0C69-514F20E185A2}" dt="2023-10-24T23:26:55.993" v="361" actId="20577"/>
          <ac:spMkLst>
            <pc:docMk/>
            <pc:sldMk cId="4809767" sldId="480"/>
            <ac:spMk id="5" creationId="{D24FCBE3-F110-75BB-5568-88EC62EA8D6F}"/>
          </ac:spMkLst>
        </pc:spChg>
      </pc:sldChg>
      <pc:sldChg chg="modSp add ord replId">
        <pc:chgData name="Goncalves, Bruna (cxb3qr)" userId="S::cxb3qr@virginia.edu::cc337705-d531-4173-96ec-b61ddf0f767a" providerId="AD" clId="Web-{C7A90CB8-6926-902A-0C69-514F20E185A2}" dt="2023-10-24T23:28:20.652" v="392" actId="20577"/>
        <pc:sldMkLst>
          <pc:docMk/>
          <pc:sldMk cId="1669568215" sldId="481"/>
        </pc:sldMkLst>
        <pc:spChg chg="mod">
          <ac:chgData name="Goncalves, Bruna (cxb3qr)" userId="S::cxb3qr@virginia.edu::cc337705-d531-4173-96ec-b61ddf0f767a" providerId="AD" clId="Web-{C7A90CB8-6926-902A-0C69-514F20E185A2}" dt="2023-10-24T23:25:36.007" v="352" actId="20577"/>
          <ac:spMkLst>
            <pc:docMk/>
            <pc:sldMk cId="1669568215" sldId="481"/>
            <ac:spMk id="8" creationId="{56793858-E7F2-E6A4-F35A-E8B0923D4DD8}"/>
          </ac:spMkLst>
        </pc:spChg>
        <pc:spChg chg="mod">
          <ac:chgData name="Goncalves, Bruna (cxb3qr)" userId="S::cxb3qr@virginia.edu::cc337705-d531-4173-96ec-b61ddf0f767a" providerId="AD" clId="Web-{C7A90CB8-6926-902A-0C69-514F20E185A2}" dt="2023-10-24T23:28:20.652" v="392" actId="20577"/>
          <ac:spMkLst>
            <pc:docMk/>
            <pc:sldMk cId="1669568215" sldId="481"/>
            <ac:spMk id="10" creationId="{72923CBB-5826-8907-C5B4-A4E70F5444F6}"/>
          </ac:spMkLst>
        </pc:spChg>
      </pc:sldChg>
      <pc:sldChg chg="modSp add replId">
        <pc:chgData name="Goncalves, Bruna (cxb3qr)" userId="S::cxb3qr@virginia.edu::cc337705-d531-4173-96ec-b61ddf0f767a" providerId="AD" clId="Web-{C7A90CB8-6926-902A-0C69-514F20E185A2}" dt="2023-10-24T23:28:30.246" v="397" actId="20577"/>
        <pc:sldMkLst>
          <pc:docMk/>
          <pc:sldMk cId="1024520661" sldId="482"/>
        </pc:sldMkLst>
        <pc:spChg chg="mod">
          <ac:chgData name="Goncalves, Bruna (cxb3qr)" userId="S::cxb3qr@virginia.edu::cc337705-d531-4173-96ec-b61ddf0f767a" providerId="AD" clId="Web-{C7A90CB8-6926-902A-0C69-514F20E185A2}" dt="2023-10-24T23:25:30.819" v="346" actId="20577"/>
          <ac:spMkLst>
            <pc:docMk/>
            <pc:sldMk cId="1024520661" sldId="482"/>
            <ac:spMk id="8" creationId="{56793858-E7F2-E6A4-F35A-E8B0923D4DD8}"/>
          </ac:spMkLst>
        </pc:spChg>
        <pc:spChg chg="mod">
          <ac:chgData name="Goncalves, Bruna (cxb3qr)" userId="S::cxb3qr@virginia.edu::cc337705-d531-4173-96ec-b61ddf0f767a" providerId="AD" clId="Web-{C7A90CB8-6926-902A-0C69-514F20E185A2}" dt="2023-10-24T23:28:30.246" v="397" actId="20577"/>
          <ac:spMkLst>
            <pc:docMk/>
            <pc:sldMk cId="1024520661" sldId="482"/>
            <ac:spMk id="10" creationId="{72923CBB-5826-8907-C5B4-A4E70F5444F6}"/>
          </ac:spMkLst>
        </pc:spChg>
      </pc:sldChg>
      <pc:sldChg chg="modSp add replId">
        <pc:chgData name="Goncalves, Bruna (cxb3qr)" userId="S::cxb3qr@virginia.edu::cc337705-d531-4173-96ec-b61ddf0f767a" providerId="AD" clId="Web-{C7A90CB8-6926-902A-0C69-514F20E185A2}" dt="2023-10-24T23:28:51.059" v="405" actId="20577"/>
        <pc:sldMkLst>
          <pc:docMk/>
          <pc:sldMk cId="2427169878" sldId="483"/>
        </pc:sldMkLst>
        <pc:spChg chg="mod">
          <ac:chgData name="Goncalves, Bruna (cxb3qr)" userId="S::cxb3qr@virginia.edu::cc337705-d531-4173-96ec-b61ddf0f767a" providerId="AD" clId="Web-{C7A90CB8-6926-902A-0C69-514F20E185A2}" dt="2023-10-24T23:25:25.960" v="338" actId="20577"/>
          <ac:spMkLst>
            <pc:docMk/>
            <pc:sldMk cId="2427169878" sldId="483"/>
            <ac:spMk id="8" creationId="{56793858-E7F2-E6A4-F35A-E8B0923D4DD8}"/>
          </ac:spMkLst>
        </pc:spChg>
        <pc:spChg chg="mod">
          <ac:chgData name="Goncalves, Bruna (cxb3qr)" userId="S::cxb3qr@virginia.edu::cc337705-d531-4173-96ec-b61ddf0f767a" providerId="AD" clId="Web-{C7A90CB8-6926-902A-0C69-514F20E185A2}" dt="2023-10-24T23:28:51.059" v="405" actId="20577"/>
          <ac:spMkLst>
            <pc:docMk/>
            <pc:sldMk cId="2427169878" sldId="483"/>
            <ac:spMk id="10" creationId="{72923CBB-5826-8907-C5B4-A4E70F5444F6}"/>
          </ac:spMkLst>
        </pc:spChg>
      </pc:sldChg>
      <pc:sldChg chg="modSp add ord replId">
        <pc:chgData name="Goncalves, Bruna (cxb3qr)" userId="S::cxb3qr@virginia.edu::cc337705-d531-4173-96ec-b61ddf0f767a" providerId="AD" clId="Web-{C7A90CB8-6926-902A-0C69-514F20E185A2}" dt="2023-10-24T23:29:54.998" v="410" actId="20577"/>
        <pc:sldMkLst>
          <pc:docMk/>
          <pc:sldMk cId="451119917" sldId="484"/>
        </pc:sldMkLst>
        <pc:spChg chg="mod">
          <ac:chgData name="Goncalves, Bruna (cxb3qr)" userId="S::cxb3qr@virginia.edu::cc337705-d531-4173-96ec-b61ddf0f767a" providerId="AD" clId="Web-{C7A90CB8-6926-902A-0C69-514F20E185A2}" dt="2023-10-24T23:29:54.998" v="410" actId="20577"/>
          <ac:spMkLst>
            <pc:docMk/>
            <pc:sldMk cId="451119917" sldId="484"/>
            <ac:spMk id="6" creationId="{17EDFFF4-B221-8892-9903-9CB357C9F394}"/>
          </ac:spMkLst>
        </pc:spChg>
      </pc:sldChg>
      <pc:sldChg chg="modSp add ord replId">
        <pc:chgData name="Goncalves, Bruna (cxb3qr)" userId="S::cxb3qr@virginia.edu::cc337705-d531-4173-96ec-b61ddf0f767a" providerId="AD" clId="Web-{C7A90CB8-6926-902A-0C69-514F20E185A2}" dt="2023-10-24T23:30:07.561" v="413" actId="20577"/>
        <pc:sldMkLst>
          <pc:docMk/>
          <pc:sldMk cId="2720531716" sldId="485"/>
        </pc:sldMkLst>
        <pc:spChg chg="mod">
          <ac:chgData name="Goncalves, Bruna (cxb3qr)" userId="S::cxb3qr@virginia.edu::cc337705-d531-4173-96ec-b61ddf0f767a" providerId="AD" clId="Web-{C7A90CB8-6926-902A-0C69-514F20E185A2}" dt="2023-10-24T23:30:07.561" v="413" actId="20577"/>
          <ac:spMkLst>
            <pc:docMk/>
            <pc:sldMk cId="2720531716" sldId="485"/>
            <ac:spMk id="6" creationId="{17EDFFF4-B221-8892-9903-9CB357C9F394}"/>
          </ac:spMkLst>
        </pc:spChg>
      </pc:sldChg>
    </pc:docChg>
  </pc:docChgLst>
  <pc:docChgLst>
    <pc:chgData name="Goncalves, Bruna (cxb3qr)" userId="S::cxb3qr@virginia.edu::cc337705-d531-4173-96ec-b61ddf0f767a" providerId="AD" clId="Web-{157BEE08-8FDB-16F5-C374-49175F815E8D}"/>
    <pc:docChg chg="addSld delSld modSld">
      <pc:chgData name="Goncalves, Bruna (cxb3qr)" userId="S::cxb3qr@virginia.edu::cc337705-d531-4173-96ec-b61ddf0f767a" providerId="AD" clId="Web-{157BEE08-8FDB-16F5-C374-49175F815E8D}" dt="2023-10-24T21:17:59.694" v="40" actId="20577"/>
      <pc:docMkLst>
        <pc:docMk/>
      </pc:docMkLst>
      <pc:sldChg chg="modSp">
        <pc:chgData name="Goncalves, Bruna (cxb3qr)" userId="S::cxb3qr@virginia.edu::cc337705-d531-4173-96ec-b61ddf0f767a" providerId="AD" clId="Web-{157BEE08-8FDB-16F5-C374-49175F815E8D}" dt="2023-10-24T21:17:59.694" v="40" actId="20577"/>
        <pc:sldMkLst>
          <pc:docMk/>
          <pc:sldMk cId="2010553107" sldId="375"/>
        </pc:sldMkLst>
        <pc:spChg chg="mod">
          <ac:chgData name="Goncalves, Bruna (cxb3qr)" userId="S::cxb3qr@virginia.edu::cc337705-d531-4173-96ec-b61ddf0f767a" providerId="AD" clId="Web-{157BEE08-8FDB-16F5-C374-49175F815E8D}" dt="2023-10-24T21:17:59.694" v="40" actId="20577"/>
          <ac:spMkLst>
            <pc:docMk/>
            <pc:sldMk cId="2010553107" sldId="375"/>
            <ac:spMk id="5" creationId="{12737540-1E23-68A7-3100-4679623BFF6D}"/>
          </ac:spMkLst>
        </pc:spChg>
      </pc:sldChg>
      <pc:sldChg chg="addSp delSp modSp add del addAnim delAnim">
        <pc:chgData name="Goncalves, Bruna (cxb3qr)" userId="S::cxb3qr@virginia.edu::cc337705-d531-4173-96ec-b61ddf0f767a" providerId="AD" clId="Web-{157BEE08-8FDB-16F5-C374-49175F815E8D}" dt="2023-10-24T20:05:05.199" v="21" actId="1076"/>
        <pc:sldMkLst>
          <pc:docMk/>
          <pc:sldMk cId="363655384" sldId="376"/>
        </pc:sldMkLst>
        <pc:picChg chg="add del mod">
          <ac:chgData name="Goncalves, Bruna (cxb3qr)" userId="S::cxb3qr@virginia.edu::cc337705-d531-4173-96ec-b61ddf0f767a" providerId="AD" clId="Web-{157BEE08-8FDB-16F5-C374-49175F815E8D}" dt="2023-10-24T20:05:03.965" v="19"/>
          <ac:picMkLst>
            <pc:docMk/>
            <pc:sldMk cId="363655384" sldId="376"/>
            <ac:picMk id="2" creationId="{F23D7DD7-EC6A-F11A-91B4-FA6E86E27013}"/>
          </ac:picMkLst>
        </pc:picChg>
        <pc:picChg chg="add del mod">
          <ac:chgData name="Goncalves, Bruna (cxb3qr)" userId="S::cxb3qr@virginia.edu::cc337705-d531-4173-96ec-b61ddf0f767a" providerId="AD" clId="Web-{157BEE08-8FDB-16F5-C374-49175F815E8D}" dt="2023-10-24T20:05:05.199" v="21" actId="1076"/>
          <ac:picMkLst>
            <pc:docMk/>
            <pc:sldMk cId="363655384" sldId="376"/>
            <ac:picMk id="4" creationId="{C777F347-D53E-B1DE-CF21-299AF3F568F0}"/>
          </ac:picMkLst>
        </pc:picChg>
      </pc:sldChg>
      <pc:sldChg chg="new del">
        <pc:chgData name="Goncalves, Bruna (cxb3qr)" userId="S::cxb3qr@virginia.edu::cc337705-d531-4173-96ec-b61ddf0f767a" providerId="AD" clId="Web-{157BEE08-8FDB-16F5-C374-49175F815E8D}" dt="2023-10-24T20:32:41.267" v="33"/>
        <pc:sldMkLst>
          <pc:docMk/>
          <pc:sldMk cId="1792812097" sldId="479"/>
        </pc:sldMkLst>
      </pc:sldChg>
      <pc:sldChg chg="addSp delSp modSp new add del">
        <pc:chgData name="Goncalves, Bruna (cxb3qr)" userId="S::cxb3qr@virginia.edu::cc337705-d531-4173-96ec-b61ddf0f767a" providerId="AD" clId="Web-{157BEE08-8FDB-16F5-C374-49175F815E8D}" dt="2023-10-24T20:05:26.169" v="31"/>
        <pc:sldMkLst>
          <pc:docMk/>
          <pc:sldMk cId="1849683352" sldId="479"/>
        </pc:sldMkLst>
        <pc:spChg chg="add del">
          <ac:chgData name="Goncalves, Bruna (cxb3qr)" userId="S::cxb3qr@virginia.edu::cc337705-d531-4173-96ec-b61ddf0f767a" providerId="AD" clId="Web-{157BEE08-8FDB-16F5-C374-49175F815E8D}" dt="2023-10-24T20:05:19.450" v="27"/>
          <ac:spMkLst>
            <pc:docMk/>
            <pc:sldMk cId="1849683352" sldId="479"/>
            <ac:spMk id="2" creationId="{9E3D5DAE-00C3-92B7-97F1-E43FAF2D6F9D}"/>
          </ac:spMkLst>
        </pc:spChg>
        <pc:spChg chg="add del">
          <ac:chgData name="Goncalves, Bruna (cxb3qr)" userId="S::cxb3qr@virginia.edu::cc337705-d531-4173-96ec-b61ddf0f767a" providerId="AD" clId="Web-{157BEE08-8FDB-16F5-C374-49175F815E8D}" dt="2023-10-24T20:05:22.559" v="30"/>
          <ac:spMkLst>
            <pc:docMk/>
            <pc:sldMk cId="1849683352" sldId="479"/>
            <ac:spMk id="3" creationId="{82A5F4CE-11B1-6491-1752-DBE9EAFBEEDF}"/>
          </ac:spMkLst>
        </pc:spChg>
        <pc:picChg chg="add del mod ord">
          <ac:chgData name="Goncalves, Bruna (cxb3qr)" userId="S::cxb3qr@virginia.edu::cc337705-d531-4173-96ec-b61ddf0f767a" providerId="AD" clId="Web-{157BEE08-8FDB-16F5-C374-49175F815E8D}" dt="2023-10-24T20:05:22.559" v="30"/>
          <ac:picMkLst>
            <pc:docMk/>
            <pc:sldMk cId="1849683352" sldId="479"/>
            <ac:picMk id="4" creationId="{8A5BB73F-B407-7871-DA72-723E95BC462E}"/>
          </ac:picMkLst>
        </pc:picChg>
      </pc:sldChg>
    </pc:docChg>
  </pc:docChgLst>
  <pc:docChgLst>
    <pc:chgData name="jenna.gersib@utexas.edu" userId="S::urn:spo:guest#jenna.gersib@utexas.edu::" providerId="AD" clId="Web-{855F4609-1641-DEFF-6A6A-D5B437ED63E4}"/>
    <pc:docChg chg="modSld">
      <pc:chgData name="jenna.gersib@utexas.edu" userId="S::urn:spo:guest#jenna.gersib@utexas.edu::" providerId="AD" clId="Web-{855F4609-1641-DEFF-6A6A-D5B437ED63E4}" dt="2023-10-25T21:44:27.110" v="80" actId="20577"/>
      <pc:docMkLst>
        <pc:docMk/>
      </pc:docMkLst>
      <pc:sldChg chg="addSp modSp">
        <pc:chgData name="jenna.gersib@utexas.edu" userId="S::urn:spo:guest#jenna.gersib@utexas.edu::" providerId="AD" clId="Web-{855F4609-1641-DEFF-6A6A-D5B437ED63E4}" dt="2023-10-25T21:42:07.043" v="23" actId="1076"/>
        <pc:sldMkLst>
          <pc:docMk/>
          <pc:sldMk cId="716788324" sldId="442"/>
        </pc:sldMkLst>
        <pc:spChg chg="add mod">
          <ac:chgData name="jenna.gersib@utexas.edu" userId="S::urn:spo:guest#jenna.gersib@utexas.edu::" providerId="AD" clId="Web-{855F4609-1641-DEFF-6A6A-D5B437ED63E4}" dt="2023-10-25T21:42:07.043" v="23" actId="1076"/>
          <ac:spMkLst>
            <pc:docMk/>
            <pc:sldMk cId="716788324" sldId="442"/>
            <ac:spMk id="2" creationId="{1D278CF2-E673-2FDE-B260-03A45FC84279}"/>
          </ac:spMkLst>
        </pc:spChg>
        <pc:spChg chg="mod">
          <ac:chgData name="jenna.gersib@utexas.edu" userId="S::urn:spo:guest#jenna.gersib@utexas.edu::" providerId="AD" clId="Web-{855F4609-1641-DEFF-6A6A-D5B437ED63E4}" dt="2023-10-25T21:41:42.746" v="2" actId="20577"/>
          <ac:spMkLst>
            <pc:docMk/>
            <pc:sldMk cId="716788324" sldId="442"/>
            <ac:spMk id="3" creationId="{0CDF292F-C493-EB6B-3DA0-92A095737F9F}"/>
          </ac:spMkLst>
        </pc:spChg>
      </pc:sldChg>
      <pc:sldChg chg="addSp">
        <pc:chgData name="jenna.gersib@utexas.edu" userId="S::urn:spo:guest#jenna.gersib@utexas.edu::" providerId="AD" clId="Web-{855F4609-1641-DEFF-6A6A-D5B437ED63E4}" dt="2023-10-25T21:42:09.981" v="24"/>
        <pc:sldMkLst>
          <pc:docMk/>
          <pc:sldMk cId="669603729" sldId="488"/>
        </pc:sldMkLst>
        <pc:spChg chg="add">
          <ac:chgData name="jenna.gersib@utexas.edu" userId="S::urn:spo:guest#jenna.gersib@utexas.edu::" providerId="AD" clId="Web-{855F4609-1641-DEFF-6A6A-D5B437ED63E4}" dt="2023-10-25T21:42:09.981" v="24"/>
          <ac:spMkLst>
            <pc:docMk/>
            <pc:sldMk cId="669603729" sldId="488"/>
            <ac:spMk id="5" creationId="{E32E1EA2-971F-F46C-B8B2-8C36962623B0}"/>
          </ac:spMkLst>
        </pc:spChg>
      </pc:sldChg>
      <pc:sldChg chg="modSp">
        <pc:chgData name="jenna.gersib@utexas.edu" userId="S::urn:spo:guest#jenna.gersib@utexas.edu::" providerId="AD" clId="Web-{855F4609-1641-DEFF-6A6A-D5B437ED63E4}" dt="2023-10-25T21:42:56.045" v="56" actId="20577"/>
        <pc:sldMkLst>
          <pc:docMk/>
          <pc:sldMk cId="704576367" sldId="489"/>
        </pc:sldMkLst>
        <pc:spChg chg="mod">
          <ac:chgData name="jenna.gersib@utexas.edu" userId="S::urn:spo:guest#jenna.gersib@utexas.edu::" providerId="AD" clId="Web-{855F4609-1641-DEFF-6A6A-D5B437ED63E4}" dt="2023-10-25T21:42:56.045" v="56" actId="20577"/>
          <ac:spMkLst>
            <pc:docMk/>
            <pc:sldMk cId="704576367" sldId="489"/>
            <ac:spMk id="8" creationId="{5D74211D-B84B-9B85-73AF-36C0213C2E3F}"/>
          </ac:spMkLst>
        </pc:spChg>
      </pc:sldChg>
      <pc:sldChg chg="addSp modSp">
        <pc:chgData name="jenna.gersib@utexas.edu" userId="S::urn:spo:guest#jenna.gersib@utexas.edu::" providerId="AD" clId="Web-{855F4609-1641-DEFF-6A6A-D5B437ED63E4}" dt="2023-10-25T21:43:46.859" v="70" actId="1076"/>
        <pc:sldMkLst>
          <pc:docMk/>
          <pc:sldMk cId="1777514889" sldId="491"/>
        </pc:sldMkLst>
        <pc:spChg chg="mod">
          <ac:chgData name="jenna.gersib@utexas.edu" userId="S::urn:spo:guest#jenna.gersib@utexas.edu::" providerId="AD" clId="Web-{855F4609-1641-DEFF-6A6A-D5B437ED63E4}" dt="2023-10-25T21:43:41.234" v="69" actId="1076"/>
          <ac:spMkLst>
            <pc:docMk/>
            <pc:sldMk cId="1777514889" sldId="491"/>
            <ac:spMk id="2" creationId="{1D2B6ADB-D85F-1683-5D08-8B933E6A6F3B}"/>
          </ac:spMkLst>
        </pc:spChg>
        <pc:spChg chg="mod">
          <ac:chgData name="jenna.gersib@utexas.edu" userId="S::urn:spo:guest#jenna.gersib@utexas.edu::" providerId="AD" clId="Web-{855F4609-1641-DEFF-6A6A-D5B437ED63E4}" dt="2023-10-25T21:43:37.515" v="68" actId="1076"/>
          <ac:spMkLst>
            <pc:docMk/>
            <pc:sldMk cId="1777514889" sldId="491"/>
            <ac:spMk id="3" creationId="{0CDF292F-C493-EB6B-3DA0-92A095737F9F}"/>
          </ac:spMkLst>
        </pc:spChg>
        <pc:spChg chg="add mod">
          <ac:chgData name="jenna.gersib@utexas.edu" userId="S::urn:spo:guest#jenna.gersib@utexas.edu::" providerId="AD" clId="Web-{855F4609-1641-DEFF-6A6A-D5B437ED63E4}" dt="2023-10-25T21:43:46.859" v="70" actId="1076"/>
          <ac:spMkLst>
            <pc:docMk/>
            <pc:sldMk cId="1777514889" sldId="491"/>
            <ac:spMk id="7" creationId="{54A7BA7D-B074-8FEE-B807-684AD8DDB83D}"/>
          </ac:spMkLst>
        </pc:spChg>
      </pc:sldChg>
      <pc:sldChg chg="addSp modSp">
        <pc:chgData name="jenna.gersib@utexas.edu" userId="S::urn:spo:guest#jenna.gersib@utexas.edu::" providerId="AD" clId="Web-{855F4609-1641-DEFF-6A6A-D5B437ED63E4}" dt="2023-10-25T21:44:11.813" v="74" actId="20577"/>
        <pc:sldMkLst>
          <pc:docMk/>
          <pc:sldMk cId="2592191946" sldId="496"/>
        </pc:sldMkLst>
        <pc:spChg chg="add mod">
          <ac:chgData name="jenna.gersib@utexas.edu" userId="S::urn:spo:guest#jenna.gersib@utexas.edu::" providerId="AD" clId="Web-{855F4609-1641-DEFF-6A6A-D5B437ED63E4}" dt="2023-10-25T21:43:50.593" v="71" actId="1076"/>
          <ac:spMkLst>
            <pc:docMk/>
            <pc:sldMk cId="2592191946" sldId="496"/>
            <ac:spMk id="3" creationId="{7FF1B707-27F1-C797-275B-CC7E11190D1D}"/>
          </ac:spMkLst>
        </pc:spChg>
        <pc:spChg chg="mod">
          <ac:chgData name="jenna.gersib@utexas.edu" userId="S::urn:spo:guest#jenna.gersib@utexas.edu::" providerId="AD" clId="Web-{855F4609-1641-DEFF-6A6A-D5B437ED63E4}" dt="2023-10-25T21:44:11.813" v="74" actId="20577"/>
          <ac:spMkLst>
            <pc:docMk/>
            <pc:sldMk cId="2592191946" sldId="496"/>
            <ac:spMk id="7" creationId="{A7EEAB52-FE0A-4896-F6AE-76A81C137BFA}"/>
          </ac:spMkLst>
        </pc:spChg>
      </pc:sldChg>
      <pc:sldChg chg="modSp">
        <pc:chgData name="jenna.gersib@utexas.edu" userId="S::urn:spo:guest#jenna.gersib@utexas.edu::" providerId="AD" clId="Web-{855F4609-1641-DEFF-6A6A-D5B437ED63E4}" dt="2023-10-25T21:44:27.110" v="80" actId="20577"/>
        <pc:sldMkLst>
          <pc:docMk/>
          <pc:sldMk cId="1184159205" sldId="497"/>
        </pc:sldMkLst>
        <pc:spChg chg="mod">
          <ac:chgData name="jenna.gersib@utexas.edu" userId="S::urn:spo:guest#jenna.gersib@utexas.edu::" providerId="AD" clId="Web-{855F4609-1641-DEFF-6A6A-D5B437ED63E4}" dt="2023-10-25T21:44:27.110" v="80" actId="20577"/>
          <ac:spMkLst>
            <pc:docMk/>
            <pc:sldMk cId="1184159205" sldId="497"/>
            <ac:spMk id="8" creationId="{5D74211D-B84B-9B85-73AF-36C0213C2E3F}"/>
          </ac:spMkLst>
        </pc:spChg>
      </pc:sldChg>
    </pc:docChg>
  </pc:docChgLst>
  <pc:docChgLst>
    <pc:chgData name="jenna.gersib@utexas.edu" userId="S::urn:spo:guest#jenna.gersib@utexas.edu::" providerId="AD" clId="Web-{E41D643D-9293-6CA2-4EE9-E3284C049FD9}"/>
    <pc:docChg chg="modSld">
      <pc:chgData name="jenna.gersib@utexas.edu" userId="S::urn:spo:guest#jenna.gersib@utexas.edu::" providerId="AD" clId="Web-{E41D643D-9293-6CA2-4EE9-E3284C049FD9}" dt="2023-10-26T13:58:06.285" v="53" actId="20577"/>
      <pc:docMkLst>
        <pc:docMk/>
      </pc:docMkLst>
      <pc:sldChg chg="modSp">
        <pc:chgData name="jenna.gersib@utexas.edu" userId="S::urn:spo:guest#jenna.gersib@utexas.edu::" providerId="AD" clId="Web-{E41D643D-9293-6CA2-4EE9-E3284C049FD9}" dt="2023-10-26T13:58:06.285" v="53" actId="20577"/>
        <pc:sldMkLst>
          <pc:docMk/>
          <pc:sldMk cId="1777514889" sldId="491"/>
        </pc:sldMkLst>
        <pc:spChg chg="mod">
          <ac:chgData name="jenna.gersib@utexas.edu" userId="S::urn:spo:guest#jenna.gersib@utexas.edu::" providerId="AD" clId="Web-{E41D643D-9293-6CA2-4EE9-E3284C049FD9}" dt="2023-10-26T13:58:06.285" v="53" actId="20577"/>
          <ac:spMkLst>
            <pc:docMk/>
            <pc:sldMk cId="1777514889" sldId="491"/>
            <ac:spMk id="3" creationId="{0CDF292F-C493-EB6B-3DA0-92A095737F9F}"/>
          </ac:spMkLst>
        </pc:spChg>
      </pc:sldChg>
    </pc:docChg>
  </pc:docChgLst>
  <pc:docChgLst>
    <pc:chgData name="jenna.gersib@utexas.edu" userId="S::urn:spo:guest#jenna.gersib@utexas.edu::" providerId="AD" clId="Web-{27D8E678-C8BF-EC52-980E-985F4FBAC3D6}"/>
    <pc:docChg chg="modSld">
      <pc:chgData name="jenna.gersib@utexas.edu" userId="S::urn:spo:guest#jenna.gersib@utexas.edu::" providerId="AD" clId="Web-{27D8E678-C8BF-EC52-980E-985F4FBAC3D6}" dt="2023-10-26T11:55:21.480" v="22" actId="1076"/>
      <pc:docMkLst>
        <pc:docMk/>
      </pc:docMkLst>
      <pc:sldChg chg="modSp">
        <pc:chgData name="jenna.gersib@utexas.edu" userId="S::urn:spo:guest#jenna.gersib@utexas.edu::" providerId="AD" clId="Web-{27D8E678-C8BF-EC52-980E-985F4FBAC3D6}" dt="2023-10-26T11:54:38.856" v="17" actId="20577"/>
        <pc:sldMkLst>
          <pc:docMk/>
          <pc:sldMk cId="716788324" sldId="442"/>
        </pc:sldMkLst>
        <pc:spChg chg="mod">
          <ac:chgData name="jenna.gersib@utexas.edu" userId="S::urn:spo:guest#jenna.gersib@utexas.edu::" providerId="AD" clId="Web-{27D8E678-C8BF-EC52-980E-985F4FBAC3D6}" dt="2023-10-26T11:54:38.856" v="17" actId="20577"/>
          <ac:spMkLst>
            <pc:docMk/>
            <pc:sldMk cId="716788324" sldId="442"/>
            <ac:spMk id="3" creationId="{0CDF292F-C493-EB6B-3DA0-92A095737F9F}"/>
          </ac:spMkLst>
        </pc:spChg>
      </pc:sldChg>
      <pc:sldChg chg="modSp">
        <pc:chgData name="jenna.gersib@utexas.edu" userId="S::urn:spo:guest#jenna.gersib@utexas.edu::" providerId="AD" clId="Web-{27D8E678-C8BF-EC52-980E-985F4FBAC3D6}" dt="2023-10-26T11:55:06.184" v="21" actId="20577"/>
        <pc:sldMkLst>
          <pc:docMk/>
          <pc:sldMk cId="1216912935" sldId="487"/>
        </pc:sldMkLst>
        <pc:spChg chg="mod">
          <ac:chgData name="jenna.gersib@utexas.edu" userId="S::urn:spo:guest#jenna.gersib@utexas.edu::" providerId="AD" clId="Web-{27D8E678-C8BF-EC52-980E-985F4FBAC3D6}" dt="2023-10-26T11:55:06.184" v="21" actId="20577"/>
          <ac:spMkLst>
            <pc:docMk/>
            <pc:sldMk cId="1216912935" sldId="487"/>
            <ac:spMk id="8" creationId="{5D74211D-B84B-9B85-73AF-36C0213C2E3F}"/>
          </ac:spMkLst>
        </pc:spChg>
      </pc:sldChg>
      <pc:sldChg chg="modSp">
        <pc:chgData name="jenna.gersib@utexas.edu" userId="S::urn:spo:guest#jenna.gersib@utexas.edu::" providerId="AD" clId="Web-{27D8E678-C8BF-EC52-980E-985F4FBAC3D6}" dt="2023-10-26T11:53:49.559" v="15" actId="20577"/>
        <pc:sldMkLst>
          <pc:docMk/>
          <pc:sldMk cId="669603729" sldId="488"/>
        </pc:sldMkLst>
        <pc:spChg chg="mod">
          <ac:chgData name="jenna.gersib@utexas.edu" userId="S::urn:spo:guest#jenna.gersib@utexas.edu::" providerId="AD" clId="Web-{27D8E678-C8BF-EC52-980E-985F4FBAC3D6}" dt="2023-10-26T11:53:49.559" v="15" actId="20577"/>
          <ac:spMkLst>
            <pc:docMk/>
            <pc:sldMk cId="669603729" sldId="488"/>
            <ac:spMk id="3" creationId="{0CDF292F-C493-EB6B-3DA0-92A095737F9F}"/>
          </ac:spMkLst>
        </pc:spChg>
      </pc:sldChg>
      <pc:sldChg chg="modSp">
        <pc:chgData name="jenna.gersib@utexas.edu" userId="S::urn:spo:guest#jenna.gersib@utexas.edu::" providerId="AD" clId="Web-{27D8E678-C8BF-EC52-980E-985F4FBAC3D6}" dt="2023-10-26T11:55:21.480" v="22" actId="1076"/>
        <pc:sldMkLst>
          <pc:docMk/>
          <pc:sldMk cId="3891901633" sldId="490"/>
        </pc:sldMkLst>
        <pc:spChg chg="mod">
          <ac:chgData name="jenna.gersib@utexas.edu" userId="S::urn:spo:guest#jenna.gersib@utexas.edu::" providerId="AD" clId="Web-{27D8E678-C8BF-EC52-980E-985F4FBAC3D6}" dt="2023-10-26T11:55:21.480" v="22" actId="1076"/>
          <ac:spMkLst>
            <pc:docMk/>
            <pc:sldMk cId="3891901633" sldId="490"/>
            <ac:spMk id="8" creationId="{67F85CC8-C0D6-E386-5081-676D3026AE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59AB1-2D90-BD4F-B594-FCCFE075B760}"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8B82D-0E65-6746-B173-84F404A01CC8}" type="slidenum">
              <a:rPr lang="en-US" smtClean="0"/>
              <a:t>‹#›</a:t>
            </a:fld>
            <a:endParaRPr lang="en-US"/>
          </a:p>
        </p:txBody>
      </p:sp>
    </p:spTree>
    <p:extLst>
      <p:ext uri="{BB962C8B-B14F-4D97-AF65-F5344CB8AC3E}">
        <p14:creationId xmlns:p14="http://schemas.microsoft.com/office/powerpoint/2010/main" val="303712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EB8B82D-0E65-6746-B173-84F404A01CC8}" type="slidenum">
              <a:rPr lang="en-US" smtClean="0"/>
              <a:t>1</a:t>
            </a:fld>
            <a:endParaRPr lang="en-US"/>
          </a:p>
        </p:txBody>
      </p:sp>
    </p:spTree>
    <p:extLst>
      <p:ext uri="{BB962C8B-B14F-4D97-AF65-F5344CB8AC3E}">
        <p14:creationId xmlns:p14="http://schemas.microsoft.com/office/powerpoint/2010/main" val="277483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10</a:t>
            </a:fld>
            <a:endParaRPr lang="en-US"/>
          </a:p>
        </p:txBody>
      </p:sp>
    </p:spTree>
    <p:extLst>
      <p:ext uri="{BB962C8B-B14F-4D97-AF65-F5344CB8AC3E}">
        <p14:creationId xmlns:p14="http://schemas.microsoft.com/office/powerpoint/2010/main" val="73268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11</a:t>
            </a:fld>
            <a:endParaRPr lang="en-US"/>
          </a:p>
        </p:txBody>
      </p:sp>
    </p:spTree>
    <p:extLst>
      <p:ext uri="{BB962C8B-B14F-4D97-AF65-F5344CB8AC3E}">
        <p14:creationId xmlns:p14="http://schemas.microsoft.com/office/powerpoint/2010/main" val="133919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12</a:t>
            </a:fld>
            <a:endParaRPr lang="en-US"/>
          </a:p>
        </p:txBody>
      </p:sp>
    </p:spTree>
    <p:extLst>
      <p:ext uri="{BB962C8B-B14F-4D97-AF65-F5344CB8AC3E}">
        <p14:creationId xmlns:p14="http://schemas.microsoft.com/office/powerpoint/2010/main" val="93951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13</a:t>
            </a:fld>
            <a:endParaRPr lang="en-US"/>
          </a:p>
        </p:txBody>
      </p:sp>
    </p:spTree>
    <p:extLst>
      <p:ext uri="{BB962C8B-B14F-4D97-AF65-F5344CB8AC3E}">
        <p14:creationId xmlns:p14="http://schemas.microsoft.com/office/powerpoint/2010/main" val="114045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14</a:t>
            </a:fld>
            <a:endParaRPr lang="en-US"/>
          </a:p>
        </p:txBody>
      </p:sp>
    </p:spTree>
    <p:extLst>
      <p:ext uri="{BB962C8B-B14F-4D97-AF65-F5344CB8AC3E}">
        <p14:creationId xmlns:p14="http://schemas.microsoft.com/office/powerpoint/2010/main" val="1639605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8B82D-0E65-6746-B173-84F404A01CC8}" type="slidenum">
              <a:rPr lang="en-US" smtClean="0"/>
              <a:t>15</a:t>
            </a:fld>
            <a:endParaRPr lang="en-US"/>
          </a:p>
        </p:txBody>
      </p:sp>
    </p:spTree>
    <p:extLst>
      <p:ext uri="{BB962C8B-B14F-4D97-AF65-F5344CB8AC3E}">
        <p14:creationId xmlns:p14="http://schemas.microsoft.com/office/powerpoint/2010/main" val="88952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16</a:t>
            </a:fld>
            <a:endParaRPr lang="en-US"/>
          </a:p>
        </p:txBody>
      </p:sp>
    </p:spTree>
    <p:extLst>
      <p:ext uri="{BB962C8B-B14F-4D97-AF65-F5344CB8AC3E}">
        <p14:creationId xmlns:p14="http://schemas.microsoft.com/office/powerpoint/2010/main" val="10489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17</a:t>
            </a:fld>
            <a:endParaRPr lang="en-US"/>
          </a:p>
        </p:txBody>
      </p:sp>
    </p:spTree>
    <p:extLst>
      <p:ext uri="{BB962C8B-B14F-4D97-AF65-F5344CB8AC3E}">
        <p14:creationId xmlns:p14="http://schemas.microsoft.com/office/powerpoint/2010/main" val="275406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18</a:t>
            </a:fld>
            <a:endParaRPr lang="en-US"/>
          </a:p>
        </p:txBody>
      </p:sp>
    </p:spTree>
    <p:extLst>
      <p:ext uri="{BB962C8B-B14F-4D97-AF65-F5344CB8AC3E}">
        <p14:creationId xmlns:p14="http://schemas.microsoft.com/office/powerpoint/2010/main" val="65438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19</a:t>
            </a:fld>
            <a:endParaRPr lang="en-US"/>
          </a:p>
        </p:txBody>
      </p:sp>
    </p:spTree>
    <p:extLst>
      <p:ext uri="{BB962C8B-B14F-4D97-AF65-F5344CB8AC3E}">
        <p14:creationId xmlns:p14="http://schemas.microsoft.com/office/powerpoint/2010/main" val="190603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2</a:t>
            </a:fld>
            <a:endParaRPr lang="en-US"/>
          </a:p>
        </p:txBody>
      </p:sp>
    </p:spTree>
    <p:extLst>
      <p:ext uri="{BB962C8B-B14F-4D97-AF65-F5344CB8AC3E}">
        <p14:creationId xmlns:p14="http://schemas.microsoft.com/office/powerpoint/2010/main" val="31042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20</a:t>
            </a:fld>
            <a:endParaRPr lang="en-US"/>
          </a:p>
        </p:txBody>
      </p:sp>
    </p:spTree>
    <p:extLst>
      <p:ext uri="{BB962C8B-B14F-4D97-AF65-F5344CB8AC3E}">
        <p14:creationId xmlns:p14="http://schemas.microsoft.com/office/powerpoint/2010/main" val="221065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21</a:t>
            </a:fld>
            <a:endParaRPr lang="en-US"/>
          </a:p>
        </p:txBody>
      </p:sp>
    </p:spTree>
    <p:extLst>
      <p:ext uri="{BB962C8B-B14F-4D97-AF65-F5344CB8AC3E}">
        <p14:creationId xmlns:p14="http://schemas.microsoft.com/office/powerpoint/2010/main" val="612695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22</a:t>
            </a:fld>
            <a:endParaRPr lang="en-US"/>
          </a:p>
        </p:txBody>
      </p:sp>
    </p:spTree>
    <p:extLst>
      <p:ext uri="{BB962C8B-B14F-4D97-AF65-F5344CB8AC3E}">
        <p14:creationId xmlns:p14="http://schemas.microsoft.com/office/powerpoint/2010/main" val="278727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23</a:t>
            </a:fld>
            <a:endParaRPr lang="en-US"/>
          </a:p>
        </p:txBody>
      </p:sp>
    </p:spTree>
    <p:extLst>
      <p:ext uri="{BB962C8B-B14F-4D97-AF65-F5344CB8AC3E}">
        <p14:creationId xmlns:p14="http://schemas.microsoft.com/office/powerpoint/2010/main" val="111129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24</a:t>
            </a:fld>
            <a:endParaRPr lang="en-US"/>
          </a:p>
        </p:txBody>
      </p:sp>
    </p:spTree>
    <p:extLst>
      <p:ext uri="{BB962C8B-B14F-4D97-AF65-F5344CB8AC3E}">
        <p14:creationId xmlns:p14="http://schemas.microsoft.com/office/powerpoint/2010/main" val="343068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25</a:t>
            </a:fld>
            <a:endParaRPr lang="en-US"/>
          </a:p>
        </p:txBody>
      </p:sp>
    </p:spTree>
    <p:extLst>
      <p:ext uri="{BB962C8B-B14F-4D97-AF65-F5344CB8AC3E}">
        <p14:creationId xmlns:p14="http://schemas.microsoft.com/office/powerpoint/2010/main" val="226317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26</a:t>
            </a:fld>
            <a:endParaRPr lang="en-US"/>
          </a:p>
        </p:txBody>
      </p:sp>
    </p:spTree>
    <p:extLst>
      <p:ext uri="{BB962C8B-B14F-4D97-AF65-F5344CB8AC3E}">
        <p14:creationId xmlns:p14="http://schemas.microsoft.com/office/powerpoint/2010/main" val="2385647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27</a:t>
            </a:fld>
            <a:endParaRPr lang="en-US"/>
          </a:p>
        </p:txBody>
      </p:sp>
    </p:spTree>
    <p:extLst>
      <p:ext uri="{BB962C8B-B14F-4D97-AF65-F5344CB8AC3E}">
        <p14:creationId xmlns:p14="http://schemas.microsoft.com/office/powerpoint/2010/main" val="2811803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28</a:t>
            </a:fld>
            <a:endParaRPr lang="en-US"/>
          </a:p>
        </p:txBody>
      </p:sp>
    </p:spTree>
    <p:extLst>
      <p:ext uri="{BB962C8B-B14F-4D97-AF65-F5344CB8AC3E}">
        <p14:creationId xmlns:p14="http://schemas.microsoft.com/office/powerpoint/2010/main" val="1780243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29</a:t>
            </a:fld>
            <a:endParaRPr lang="en-US"/>
          </a:p>
        </p:txBody>
      </p:sp>
    </p:spTree>
    <p:extLst>
      <p:ext uri="{BB962C8B-B14F-4D97-AF65-F5344CB8AC3E}">
        <p14:creationId xmlns:p14="http://schemas.microsoft.com/office/powerpoint/2010/main" val="227291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a:t>
            </a:fld>
            <a:endParaRPr lang="en-US"/>
          </a:p>
        </p:txBody>
      </p:sp>
    </p:spTree>
    <p:extLst>
      <p:ext uri="{BB962C8B-B14F-4D97-AF65-F5344CB8AC3E}">
        <p14:creationId xmlns:p14="http://schemas.microsoft.com/office/powerpoint/2010/main" val="156921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30</a:t>
            </a:fld>
            <a:endParaRPr lang="en-US"/>
          </a:p>
        </p:txBody>
      </p:sp>
    </p:spTree>
    <p:extLst>
      <p:ext uri="{BB962C8B-B14F-4D97-AF65-F5344CB8AC3E}">
        <p14:creationId xmlns:p14="http://schemas.microsoft.com/office/powerpoint/2010/main" val="2004751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31</a:t>
            </a:fld>
            <a:endParaRPr lang="en-US"/>
          </a:p>
        </p:txBody>
      </p:sp>
    </p:spTree>
    <p:extLst>
      <p:ext uri="{BB962C8B-B14F-4D97-AF65-F5344CB8AC3E}">
        <p14:creationId xmlns:p14="http://schemas.microsoft.com/office/powerpoint/2010/main" val="3040013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32</a:t>
            </a:fld>
            <a:endParaRPr lang="en-US"/>
          </a:p>
        </p:txBody>
      </p:sp>
    </p:spTree>
    <p:extLst>
      <p:ext uri="{BB962C8B-B14F-4D97-AF65-F5344CB8AC3E}">
        <p14:creationId xmlns:p14="http://schemas.microsoft.com/office/powerpoint/2010/main" val="2807831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33</a:t>
            </a:fld>
            <a:endParaRPr lang="en-US"/>
          </a:p>
        </p:txBody>
      </p:sp>
    </p:spTree>
    <p:extLst>
      <p:ext uri="{BB962C8B-B14F-4D97-AF65-F5344CB8AC3E}">
        <p14:creationId xmlns:p14="http://schemas.microsoft.com/office/powerpoint/2010/main" val="2066456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34</a:t>
            </a:fld>
            <a:endParaRPr lang="en-US"/>
          </a:p>
        </p:txBody>
      </p:sp>
    </p:spTree>
    <p:extLst>
      <p:ext uri="{BB962C8B-B14F-4D97-AF65-F5344CB8AC3E}">
        <p14:creationId xmlns:p14="http://schemas.microsoft.com/office/powerpoint/2010/main" val="2976267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35</a:t>
            </a:fld>
            <a:endParaRPr lang="en-US"/>
          </a:p>
        </p:txBody>
      </p:sp>
    </p:spTree>
    <p:extLst>
      <p:ext uri="{BB962C8B-B14F-4D97-AF65-F5344CB8AC3E}">
        <p14:creationId xmlns:p14="http://schemas.microsoft.com/office/powerpoint/2010/main" val="4241428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36</a:t>
            </a:fld>
            <a:endParaRPr lang="en-US"/>
          </a:p>
        </p:txBody>
      </p:sp>
    </p:spTree>
    <p:extLst>
      <p:ext uri="{BB962C8B-B14F-4D97-AF65-F5344CB8AC3E}">
        <p14:creationId xmlns:p14="http://schemas.microsoft.com/office/powerpoint/2010/main" val="3190938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8B82D-0E65-6746-B173-84F404A01CC8}" type="slidenum">
              <a:rPr lang="en-US" smtClean="0"/>
              <a:t>37</a:t>
            </a:fld>
            <a:endParaRPr lang="en-US"/>
          </a:p>
        </p:txBody>
      </p:sp>
    </p:spTree>
    <p:extLst>
      <p:ext uri="{BB962C8B-B14F-4D97-AF65-F5344CB8AC3E}">
        <p14:creationId xmlns:p14="http://schemas.microsoft.com/office/powerpoint/2010/main" val="186211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38</a:t>
            </a:fld>
            <a:endParaRPr lang="en-US"/>
          </a:p>
        </p:txBody>
      </p:sp>
    </p:spTree>
    <p:extLst>
      <p:ext uri="{BB962C8B-B14F-4D97-AF65-F5344CB8AC3E}">
        <p14:creationId xmlns:p14="http://schemas.microsoft.com/office/powerpoint/2010/main" val="4233145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39</a:t>
            </a:fld>
            <a:endParaRPr lang="en-US"/>
          </a:p>
        </p:txBody>
      </p:sp>
    </p:spTree>
    <p:extLst>
      <p:ext uri="{BB962C8B-B14F-4D97-AF65-F5344CB8AC3E}">
        <p14:creationId xmlns:p14="http://schemas.microsoft.com/office/powerpoint/2010/main" val="372906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4</a:t>
            </a:fld>
            <a:endParaRPr lang="en-US"/>
          </a:p>
        </p:txBody>
      </p:sp>
    </p:spTree>
    <p:extLst>
      <p:ext uri="{BB962C8B-B14F-4D97-AF65-F5344CB8AC3E}">
        <p14:creationId xmlns:p14="http://schemas.microsoft.com/office/powerpoint/2010/main" val="2478320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40</a:t>
            </a:fld>
            <a:endParaRPr lang="en-US"/>
          </a:p>
        </p:txBody>
      </p:sp>
    </p:spTree>
    <p:extLst>
      <p:ext uri="{BB962C8B-B14F-4D97-AF65-F5344CB8AC3E}">
        <p14:creationId xmlns:p14="http://schemas.microsoft.com/office/powerpoint/2010/main" val="396476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41</a:t>
            </a:fld>
            <a:endParaRPr lang="en-US"/>
          </a:p>
        </p:txBody>
      </p:sp>
    </p:spTree>
    <p:extLst>
      <p:ext uri="{BB962C8B-B14F-4D97-AF65-F5344CB8AC3E}">
        <p14:creationId xmlns:p14="http://schemas.microsoft.com/office/powerpoint/2010/main" val="3121413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42</a:t>
            </a:fld>
            <a:endParaRPr lang="en-US"/>
          </a:p>
        </p:txBody>
      </p:sp>
    </p:spTree>
    <p:extLst>
      <p:ext uri="{BB962C8B-B14F-4D97-AF65-F5344CB8AC3E}">
        <p14:creationId xmlns:p14="http://schemas.microsoft.com/office/powerpoint/2010/main" val="2009817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8B82D-0E65-6746-B173-84F404A01CC8}" type="slidenum">
              <a:rPr lang="en-US" smtClean="0"/>
              <a:t>43</a:t>
            </a:fld>
            <a:endParaRPr lang="en-US"/>
          </a:p>
        </p:txBody>
      </p:sp>
    </p:spTree>
    <p:extLst>
      <p:ext uri="{BB962C8B-B14F-4D97-AF65-F5344CB8AC3E}">
        <p14:creationId xmlns:p14="http://schemas.microsoft.com/office/powerpoint/2010/main" val="892639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44</a:t>
            </a:fld>
            <a:endParaRPr lang="en-US"/>
          </a:p>
        </p:txBody>
      </p:sp>
    </p:spTree>
    <p:extLst>
      <p:ext uri="{BB962C8B-B14F-4D97-AF65-F5344CB8AC3E}">
        <p14:creationId xmlns:p14="http://schemas.microsoft.com/office/powerpoint/2010/main" val="1074097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45</a:t>
            </a:fld>
            <a:endParaRPr lang="en-US"/>
          </a:p>
        </p:txBody>
      </p:sp>
    </p:spTree>
    <p:extLst>
      <p:ext uri="{BB962C8B-B14F-4D97-AF65-F5344CB8AC3E}">
        <p14:creationId xmlns:p14="http://schemas.microsoft.com/office/powerpoint/2010/main" val="549654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46</a:t>
            </a:fld>
            <a:endParaRPr lang="en-US"/>
          </a:p>
        </p:txBody>
      </p:sp>
    </p:spTree>
    <p:extLst>
      <p:ext uri="{BB962C8B-B14F-4D97-AF65-F5344CB8AC3E}">
        <p14:creationId xmlns:p14="http://schemas.microsoft.com/office/powerpoint/2010/main" val="2616455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47</a:t>
            </a:fld>
            <a:endParaRPr lang="en-US"/>
          </a:p>
        </p:txBody>
      </p:sp>
    </p:spTree>
    <p:extLst>
      <p:ext uri="{BB962C8B-B14F-4D97-AF65-F5344CB8AC3E}">
        <p14:creationId xmlns:p14="http://schemas.microsoft.com/office/powerpoint/2010/main" val="455215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48</a:t>
            </a:fld>
            <a:endParaRPr lang="en-US"/>
          </a:p>
        </p:txBody>
      </p:sp>
    </p:spTree>
    <p:extLst>
      <p:ext uri="{BB962C8B-B14F-4D97-AF65-F5344CB8AC3E}">
        <p14:creationId xmlns:p14="http://schemas.microsoft.com/office/powerpoint/2010/main" val="3501204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49</a:t>
            </a:fld>
            <a:endParaRPr lang="en-US"/>
          </a:p>
        </p:txBody>
      </p:sp>
    </p:spTree>
    <p:extLst>
      <p:ext uri="{BB962C8B-B14F-4D97-AF65-F5344CB8AC3E}">
        <p14:creationId xmlns:p14="http://schemas.microsoft.com/office/powerpoint/2010/main" val="341175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5</a:t>
            </a:fld>
            <a:endParaRPr lang="en-US"/>
          </a:p>
        </p:txBody>
      </p:sp>
    </p:spTree>
    <p:extLst>
      <p:ext uri="{BB962C8B-B14F-4D97-AF65-F5344CB8AC3E}">
        <p14:creationId xmlns:p14="http://schemas.microsoft.com/office/powerpoint/2010/main" val="3441915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50</a:t>
            </a:fld>
            <a:endParaRPr lang="en-US"/>
          </a:p>
        </p:txBody>
      </p:sp>
    </p:spTree>
    <p:extLst>
      <p:ext uri="{BB962C8B-B14F-4D97-AF65-F5344CB8AC3E}">
        <p14:creationId xmlns:p14="http://schemas.microsoft.com/office/powerpoint/2010/main" val="3050298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51</a:t>
            </a:fld>
            <a:endParaRPr lang="en-US"/>
          </a:p>
        </p:txBody>
      </p:sp>
    </p:spTree>
    <p:extLst>
      <p:ext uri="{BB962C8B-B14F-4D97-AF65-F5344CB8AC3E}">
        <p14:creationId xmlns:p14="http://schemas.microsoft.com/office/powerpoint/2010/main" val="3092732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52</a:t>
            </a:fld>
            <a:endParaRPr lang="en-US"/>
          </a:p>
        </p:txBody>
      </p:sp>
    </p:spTree>
    <p:extLst>
      <p:ext uri="{BB962C8B-B14F-4D97-AF65-F5344CB8AC3E}">
        <p14:creationId xmlns:p14="http://schemas.microsoft.com/office/powerpoint/2010/main" val="2801798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53</a:t>
            </a:fld>
            <a:endParaRPr lang="en-US"/>
          </a:p>
        </p:txBody>
      </p:sp>
    </p:spTree>
    <p:extLst>
      <p:ext uri="{BB962C8B-B14F-4D97-AF65-F5344CB8AC3E}">
        <p14:creationId xmlns:p14="http://schemas.microsoft.com/office/powerpoint/2010/main" val="492227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54</a:t>
            </a:fld>
            <a:endParaRPr lang="en-US"/>
          </a:p>
        </p:txBody>
      </p:sp>
    </p:spTree>
    <p:extLst>
      <p:ext uri="{BB962C8B-B14F-4D97-AF65-F5344CB8AC3E}">
        <p14:creationId xmlns:p14="http://schemas.microsoft.com/office/powerpoint/2010/main" val="1534157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55</a:t>
            </a:fld>
            <a:endParaRPr lang="en-US"/>
          </a:p>
        </p:txBody>
      </p:sp>
    </p:spTree>
    <p:extLst>
      <p:ext uri="{BB962C8B-B14F-4D97-AF65-F5344CB8AC3E}">
        <p14:creationId xmlns:p14="http://schemas.microsoft.com/office/powerpoint/2010/main" val="1603091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56</a:t>
            </a:fld>
            <a:endParaRPr lang="en-US"/>
          </a:p>
        </p:txBody>
      </p:sp>
    </p:spTree>
    <p:extLst>
      <p:ext uri="{BB962C8B-B14F-4D97-AF65-F5344CB8AC3E}">
        <p14:creationId xmlns:p14="http://schemas.microsoft.com/office/powerpoint/2010/main" val="3424267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57</a:t>
            </a:fld>
            <a:endParaRPr lang="en-US"/>
          </a:p>
        </p:txBody>
      </p:sp>
    </p:spTree>
    <p:extLst>
      <p:ext uri="{BB962C8B-B14F-4D97-AF65-F5344CB8AC3E}">
        <p14:creationId xmlns:p14="http://schemas.microsoft.com/office/powerpoint/2010/main" val="1200258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58</a:t>
            </a:fld>
            <a:endParaRPr lang="en-US"/>
          </a:p>
        </p:txBody>
      </p:sp>
    </p:spTree>
    <p:extLst>
      <p:ext uri="{BB962C8B-B14F-4D97-AF65-F5344CB8AC3E}">
        <p14:creationId xmlns:p14="http://schemas.microsoft.com/office/powerpoint/2010/main" val="291081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59</a:t>
            </a:fld>
            <a:endParaRPr lang="en-US"/>
          </a:p>
        </p:txBody>
      </p:sp>
    </p:spTree>
    <p:extLst>
      <p:ext uri="{BB962C8B-B14F-4D97-AF65-F5344CB8AC3E}">
        <p14:creationId xmlns:p14="http://schemas.microsoft.com/office/powerpoint/2010/main" val="139788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6</a:t>
            </a:fld>
            <a:endParaRPr lang="en-US"/>
          </a:p>
        </p:txBody>
      </p:sp>
    </p:spTree>
    <p:extLst>
      <p:ext uri="{BB962C8B-B14F-4D97-AF65-F5344CB8AC3E}">
        <p14:creationId xmlns:p14="http://schemas.microsoft.com/office/powerpoint/2010/main" val="3233315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60</a:t>
            </a:fld>
            <a:endParaRPr lang="en-US"/>
          </a:p>
        </p:txBody>
      </p:sp>
    </p:spTree>
    <p:extLst>
      <p:ext uri="{BB962C8B-B14F-4D97-AF65-F5344CB8AC3E}">
        <p14:creationId xmlns:p14="http://schemas.microsoft.com/office/powerpoint/2010/main" val="3870787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61</a:t>
            </a:fld>
            <a:endParaRPr lang="en-US"/>
          </a:p>
        </p:txBody>
      </p:sp>
    </p:spTree>
    <p:extLst>
      <p:ext uri="{BB962C8B-B14F-4D97-AF65-F5344CB8AC3E}">
        <p14:creationId xmlns:p14="http://schemas.microsoft.com/office/powerpoint/2010/main" val="643870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62</a:t>
            </a:fld>
            <a:endParaRPr lang="en-US"/>
          </a:p>
        </p:txBody>
      </p:sp>
    </p:spTree>
    <p:extLst>
      <p:ext uri="{BB962C8B-B14F-4D97-AF65-F5344CB8AC3E}">
        <p14:creationId xmlns:p14="http://schemas.microsoft.com/office/powerpoint/2010/main" val="1084564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63</a:t>
            </a:fld>
            <a:endParaRPr lang="en-US"/>
          </a:p>
        </p:txBody>
      </p:sp>
    </p:spTree>
    <p:extLst>
      <p:ext uri="{BB962C8B-B14F-4D97-AF65-F5344CB8AC3E}">
        <p14:creationId xmlns:p14="http://schemas.microsoft.com/office/powerpoint/2010/main" val="768504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64</a:t>
            </a:fld>
            <a:endParaRPr lang="en-US"/>
          </a:p>
        </p:txBody>
      </p:sp>
    </p:spTree>
    <p:extLst>
      <p:ext uri="{BB962C8B-B14F-4D97-AF65-F5344CB8AC3E}">
        <p14:creationId xmlns:p14="http://schemas.microsoft.com/office/powerpoint/2010/main" val="3457626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65</a:t>
            </a:fld>
            <a:endParaRPr lang="en-US"/>
          </a:p>
        </p:txBody>
      </p:sp>
    </p:spTree>
    <p:extLst>
      <p:ext uri="{BB962C8B-B14F-4D97-AF65-F5344CB8AC3E}">
        <p14:creationId xmlns:p14="http://schemas.microsoft.com/office/powerpoint/2010/main" val="823454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66</a:t>
            </a:fld>
            <a:endParaRPr lang="en-US"/>
          </a:p>
        </p:txBody>
      </p:sp>
    </p:spTree>
    <p:extLst>
      <p:ext uri="{BB962C8B-B14F-4D97-AF65-F5344CB8AC3E}">
        <p14:creationId xmlns:p14="http://schemas.microsoft.com/office/powerpoint/2010/main" val="28363498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67</a:t>
            </a:fld>
            <a:endParaRPr lang="en-US"/>
          </a:p>
        </p:txBody>
      </p:sp>
    </p:spTree>
    <p:extLst>
      <p:ext uri="{BB962C8B-B14F-4D97-AF65-F5344CB8AC3E}">
        <p14:creationId xmlns:p14="http://schemas.microsoft.com/office/powerpoint/2010/main" val="1191764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68</a:t>
            </a:fld>
            <a:endParaRPr lang="en-US"/>
          </a:p>
        </p:txBody>
      </p:sp>
    </p:spTree>
    <p:extLst>
      <p:ext uri="{BB962C8B-B14F-4D97-AF65-F5344CB8AC3E}">
        <p14:creationId xmlns:p14="http://schemas.microsoft.com/office/powerpoint/2010/main" val="1999304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69</a:t>
            </a:fld>
            <a:endParaRPr lang="en-US"/>
          </a:p>
        </p:txBody>
      </p:sp>
    </p:spTree>
    <p:extLst>
      <p:ext uri="{BB962C8B-B14F-4D97-AF65-F5344CB8AC3E}">
        <p14:creationId xmlns:p14="http://schemas.microsoft.com/office/powerpoint/2010/main" val="137347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7</a:t>
            </a:fld>
            <a:endParaRPr lang="en-US"/>
          </a:p>
        </p:txBody>
      </p:sp>
    </p:spTree>
    <p:extLst>
      <p:ext uri="{BB962C8B-B14F-4D97-AF65-F5344CB8AC3E}">
        <p14:creationId xmlns:p14="http://schemas.microsoft.com/office/powerpoint/2010/main" val="9670751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70</a:t>
            </a:fld>
            <a:endParaRPr lang="en-US"/>
          </a:p>
        </p:txBody>
      </p:sp>
    </p:spTree>
    <p:extLst>
      <p:ext uri="{BB962C8B-B14F-4D97-AF65-F5344CB8AC3E}">
        <p14:creationId xmlns:p14="http://schemas.microsoft.com/office/powerpoint/2010/main" val="3866488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71</a:t>
            </a:fld>
            <a:endParaRPr lang="en-US"/>
          </a:p>
        </p:txBody>
      </p:sp>
    </p:spTree>
    <p:extLst>
      <p:ext uri="{BB962C8B-B14F-4D97-AF65-F5344CB8AC3E}">
        <p14:creationId xmlns:p14="http://schemas.microsoft.com/office/powerpoint/2010/main" val="905348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72</a:t>
            </a:fld>
            <a:endParaRPr lang="en-US"/>
          </a:p>
        </p:txBody>
      </p:sp>
    </p:spTree>
    <p:extLst>
      <p:ext uri="{BB962C8B-B14F-4D97-AF65-F5344CB8AC3E}">
        <p14:creationId xmlns:p14="http://schemas.microsoft.com/office/powerpoint/2010/main" val="3997993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73</a:t>
            </a:fld>
            <a:endParaRPr lang="en-US"/>
          </a:p>
        </p:txBody>
      </p:sp>
    </p:spTree>
    <p:extLst>
      <p:ext uri="{BB962C8B-B14F-4D97-AF65-F5344CB8AC3E}">
        <p14:creationId xmlns:p14="http://schemas.microsoft.com/office/powerpoint/2010/main" val="38952254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74</a:t>
            </a:fld>
            <a:endParaRPr lang="en-US"/>
          </a:p>
        </p:txBody>
      </p:sp>
    </p:spTree>
    <p:extLst>
      <p:ext uri="{BB962C8B-B14F-4D97-AF65-F5344CB8AC3E}">
        <p14:creationId xmlns:p14="http://schemas.microsoft.com/office/powerpoint/2010/main" val="36858281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8F82A6D-E200-D74E-9169-61E854047CB0}" type="slidenum">
              <a:rPr lang="en-US" smtClean="0"/>
              <a:t>75</a:t>
            </a:fld>
            <a:endParaRPr lang="en-US"/>
          </a:p>
        </p:txBody>
      </p:sp>
    </p:spTree>
    <p:extLst>
      <p:ext uri="{BB962C8B-B14F-4D97-AF65-F5344CB8AC3E}">
        <p14:creationId xmlns:p14="http://schemas.microsoft.com/office/powerpoint/2010/main" val="39797587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76</a:t>
            </a:fld>
            <a:endParaRPr lang="en-US"/>
          </a:p>
        </p:txBody>
      </p:sp>
    </p:spTree>
    <p:extLst>
      <p:ext uri="{BB962C8B-B14F-4D97-AF65-F5344CB8AC3E}">
        <p14:creationId xmlns:p14="http://schemas.microsoft.com/office/powerpoint/2010/main" val="2364935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77</a:t>
            </a:fld>
            <a:endParaRPr lang="en-US"/>
          </a:p>
        </p:txBody>
      </p:sp>
    </p:spTree>
    <p:extLst>
      <p:ext uri="{BB962C8B-B14F-4D97-AF65-F5344CB8AC3E}">
        <p14:creationId xmlns:p14="http://schemas.microsoft.com/office/powerpoint/2010/main" val="33809534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8B82D-0E65-6746-B173-84F404A01CC8}" type="slidenum">
              <a:rPr lang="en-US" smtClean="0"/>
              <a:t>78</a:t>
            </a:fld>
            <a:endParaRPr lang="en-US"/>
          </a:p>
        </p:txBody>
      </p:sp>
    </p:spTree>
    <p:extLst>
      <p:ext uri="{BB962C8B-B14F-4D97-AF65-F5344CB8AC3E}">
        <p14:creationId xmlns:p14="http://schemas.microsoft.com/office/powerpoint/2010/main" val="26681084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82A6D-E200-D74E-9169-61E854047CB0}" type="slidenum">
              <a:rPr lang="en-US" smtClean="0"/>
              <a:t>79</a:t>
            </a:fld>
            <a:endParaRPr lang="en-US"/>
          </a:p>
        </p:txBody>
      </p:sp>
    </p:spTree>
    <p:extLst>
      <p:ext uri="{BB962C8B-B14F-4D97-AF65-F5344CB8AC3E}">
        <p14:creationId xmlns:p14="http://schemas.microsoft.com/office/powerpoint/2010/main" val="93276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8</a:t>
            </a:fld>
            <a:endParaRPr lang="en-US"/>
          </a:p>
        </p:txBody>
      </p:sp>
    </p:spTree>
    <p:extLst>
      <p:ext uri="{BB962C8B-B14F-4D97-AF65-F5344CB8AC3E}">
        <p14:creationId xmlns:p14="http://schemas.microsoft.com/office/powerpoint/2010/main" val="39023184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80</a:t>
            </a:fld>
            <a:endParaRPr lang="en-US"/>
          </a:p>
        </p:txBody>
      </p:sp>
    </p:spTree>
    <p:extLst>
      <p:ext uri="{BB962C8B-B14F-4D97-AF65-F5344CB8AC3E}">
        <p14:creationId xmlns:p14="http://schemas.microsoft.com/office/powerpoint/2010/main" val="40870235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81</a:t>
            </a:fld>
            <a:endParaRPr lang="en-US"/>
          </a:p>
        </p:txBody>
      </p:sp>
    </p:spTree>
    <p:extLst>
      <p:ext uri="{BB962C8B-B14F-4D97-AF65-F5344CB8AC3E}">
        <p14:creationId xmlns:p14="http://schemas.microsoft.com/office/powerpoint/2010/main" val="403868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82A6D-E200-D74E-9169-61E854047CB0}" type="slidenum">
              <a:rPr lang="en-US" smtClean="0"/>
              <a:t>9</a:t>
            </a:fld>
            <a:endParaRPr lang="en-US"/>
          </a:p>
        </p:txBody>
      </p:sp>
    </p:spTree>
    <p:extLst>
      <p:ext uri="{BB962C8B-B14F-4D97-AF65-F5344CB8AC3E}">
        <p14:creationId xmlns:p14="http://schemas.microsoft.com/office/powerpoint/2010/main" val="282118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DC5F-7C39-4846-A8E4-E7C9F09D42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4B2B3-2EED-F044-8AEE-F24ADA385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38E43-844C-BA41-BCF0-9DDC8FF898B7}"/>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8046801F-20C6-F648-BD5D-C48033D56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10650-B5F8-0B4E-8205-22F24A4A7B69}"/>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15799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884-3FB9-4B48-8C6E-988FCC9196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37A164-B49D-DC4A-83A6-F7005295F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9034D-67CB-AD4A-8759-4C5EC8E76DAA}"/>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AD004B2A-9D6C-BF44-AB79-6F206578D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7730-D055-CF47-B032-5860A3F6D6E0}"/>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190333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7DDF5-DB53-6045-9FF3-CF7FDE1F4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18BA2-8015-0A40-BF6C-8845BA8F43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2A363-C52E-B341-91EF-43C64CDDF5DF}"/>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9152F855-27B4-C943-822F-614315BBB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476D3-2A10-B54C-9443-762EB5FF64A4}"/>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12735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F3B9-FC7D-094F-810E-EE44A1C7B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72141-6117-8B43-BA58-84A2516BC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9A090-3505-F94F-8120-22666E3854C0}"/>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041FF70A-D7DD-E549-9AF2-52CECC877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D7E3A-ABA2-CC4F-85D1-5FC970C5D66B}"/>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404232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853B-EA98-DD4E-8DFD-A5173E12A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F49139-B5C7-5346-B217-24C42DEB7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409ED-05C4-6445-AA4B-9D04F8A01070}"/>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0FA5881C-D7CA-4042-8DAA-1569498DB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7AC9C-ADB8-3A4E-A8DB-828DBBEC7736}"/>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35919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AEC5-05AA-3C41-8365-EC4990AEE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C5C33-DC6F-D247-9B7C-4028342159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1E2BE-1CD6-0445-85A1-D5F45D9C0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29CDA-E417-2A43-869A-68C929A28E9B}"/>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6" name="Footer Placeholder 5">
            <a:extLst>
              <a:ext uri="{FF2B5EF4-FFF2-40B4-BE49-F238E27FC236}">
                <a16:creationId xmlns:a16="http://schemas.microsoft.com/office/drawing/2014/main" id="{165C0B97-3864-244C-A75B-7C717D279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EC0A1-6DFB-8F4C-B107-917012A0424E}"/>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413038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D60D-99E7-0E45-8BA9-2B974D7CD9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3F5653-7DBA-254B-A364-AA6F23878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09EF9-31CC-3449-8CC2-9B5F9C281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EA20B-9F05-8247-95F3-0A7D1421B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B2D19-CE1E-A24A-8331-7E07BF7C7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C14B9-E0CB-D544-8438-66F3345BD179}"/>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8" name="Footer Placeholder 7">
            <a:extLst>
              <a:ext uri="{FF2B5EF4-FFF2-40B4-BE49-F238E27FC236}">
                <a16:creationId xmlns:a16="http://schemas.microsoft.com/office/drawing/2014/main" id="{08C0B139-D5FC-2040-80C8-0E8DD6C47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25DF4-92B7-624F-B639-B6A301255DBC}"/>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238500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8258-D216-3949-98BC-CAFD195547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97C9F-C3ED-BB40-9937-3BDF5B70DD4D}"/>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4" name="Footer Placeholder 3">
            <a:extLst>
              <a:ext uri="{FF2B5EF4-FFF2-40B4-BE49-F238E27FC236}">
                <a16:creationId xmlns:a16="http://schemas.microsoft.com/office/drawing/2014/main" id="{AB2853C2-CAD1-3046-B51F-1F031319ED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3CEF2F-D41B-7742-A98B-9EF8C2985F3D}"/>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97912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7E3E1-8692-164C-A7C4-CD7540554FE6}"/>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3" name="Footer Placeholder 2">
            <a:extLst>
              <a:ext uri="{FF2B5EF4-FFF2-40B4-BE49-F238E27FC236}">
                <a16:creationId xmlns:a16="http://schemas.microsoft.com/office/drawing/2014/main" id="{7A5C2DF0-1651-E942-82CE-3E0968DEAD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16D8E-F7C1-A84F-AE56-EE82301B7BB8}"/>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205816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F231-A803-F44B-90FC-5EE191F7A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8EAAB-8035-8948-A520-13829E8EA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88A35-A8B7-C64E-A641-898249CAB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11E71-6297-CA4A-8F67-451281A6AB76}"/>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6" name="Footer Placeholder 5">
            <a:extLst>
              <a:ext uri="{FF2B5EF4-FFF2-40B4-BE49-F238E27FC236}">
                <a16:creationId xmlns:a16="http://schemas.microsoft.com/office/drawing/2014/main" id="{4DB51940-F330-9F40-A01F-1CD38C0B2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988B1-0F2E-D64C-A4B9-71EFE1BB5299}"/>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18108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9F9B-453F-7540-92E4-90FCB67FF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EE1B0-F968-6D40-8BC4-507E9F236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9B757C-7018-F342-ADF6-0A35BAF08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271B1-584F-6D4A-A058-2551B5F919D8}"/>
              </a:ext>
            </a:extLst>
          </p:cNvPr>
          <p:cNvSpPr>
            <a:spLocks noGrp="1"/>
          </p:cNvSpPr>
          <p:nvPr>
            <p:ph type="dt" sz="half" idx="10"/>
          </p:nvPr>
        </p:nvSpPr>
        <p:spPr/>
        <p:txBody>
          <a:bodyPr/>
          <a:lstStyle/>
          <a:p>
            <a:fld id="{0E4A4222-5455-3D41-9D85-924559889EDE}" type="datetimeFigureOut">
              <a:rPr lang="en-US" smtClean="0"/>
              <a:t>10/26/23</a:t>
            </a:fld>
            <a:endParaRPr lang="en-US"/>
          </a:p>
        </p:txBody>
      </p:sp>
      <p:sp>
        <p:nvSpPr>
          <p:cNvPr id="6" name="Footer Placeholder 5">
            <a:extLst>
              <a:ext uri="{FF2B5EF4-FFF2-40B4-BE49-F238E27FC236}">
                <a16:creationId xmlns:a16="http://schemas.microsoft.com/office/drawing/2014/main" id="{32345919-AA9E-F840-A63B-1694CBC7A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B2D59-943B-5545-98FA-4B9FF10ADCB5}"/>
              </a:ext>
            </a:extLst>
          </p:cNvPr>
          <p:cNvSpPr>
            <a:spLocks noGrp="1"/>
          </p:cNvSpPr>
          <p:nvPr>
            <p:ph type="sldNum" sz="quarter" idx="12"/>
          </p:nvPr>
        </p:nvSpPr>
        <p:spPr/>
        <p:txBody>
          <a:bodyPr/>
          <a:lstStyle/>
          <a:p>
            <a:fld id="{CD3C6048-6E93-6542-8B12-E3529B57620B}" type="slidenum">
              <a:rPr lang="en-US" smtClean="0"/>
              <a:t>‹#›</a:t>
            </a:fld>
            <a:endParaRPr lang="en-US"/>
          </a:p>
        </p:txBody>
      </p:sp>
    </p:spTree>
    <p:extLst>
      <p:ext uri="{BB962C8B-B14F-4D97-AF65-F5344CB8AC3E}">
        <p14:creationId xmlns:p14="http://schemas.microsoft.com/office/powerpoint/2010/main" val="392301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C58F0-F1A9-0A40-9403-EAFEB4020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75D813-04C6-5A43-A644-590369078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C20CE-B1FB-A44F-B440-F37CADE7B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A4222-5455-3D41-9D85-924559889EDE}" type="datetimeFigureOut">
              <a:rPr lang="en-US" smtClean="0"/>
              <a:t>10/26/23</a:t>
            </a:fld>
            <a:endParaRPr lang="en-US"/>
          </a:p>
        </p:txBody>
      </p:sp>
      <p:sp>
        <p:nvSpPr>
          <p:cNvPr id="5" name="Footer Placeholder 4">
            <a:extLst>
              <a:ext uri="{FF2B5EF4-FFF2-40B4-BE49-F238E27FC236}">
                <a16:creationId xmlns:a16="http://schemas.microsoft.com/office/drawing/2014/main" id="{CE7201FE-B23B-7E49-BBED-DD1C02B87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B582B-FE71-904B-B5DB-B0253EE8D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C6048-6E93-6542-8B12-E3529B57620B}" type="slidenum">
              <a:rPr lang="en-US" smtClean="0"/>
              <a:t>‹#›</a:t>
            </a:fld>
            <a:endParaRPr lang="en-US"/>
          </a:p>
        </p:txBody>
      </p:sp>
    </p:spTree>
    <p:extLst>
      <p:ext uri="{BB962C8B-B14F-4D97-AF65-F5344CB8AC3E}">
        <p14:creationId xmlns:p14="http://schemas.microsoft.com/office/powerpoint/2010/main" val="82160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73.xml"/><Relationship Id="rId3" Type="http://schemas.openxmlformats.org/officeDocument/2006/relationships/image" Target="../media/image1.png"/><Relationship Id="rId7" Type="http://schemas.openxmlformats.org/officeDocument/2006/relationships/slide" Target="slide37.xml"/><Relationship Id="rId12" Type="http://schemas.openxmlformats.org/officeDocument/2006/relationships/slide" Target="slide7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68.xml"/><Relationship Id="rId5" Type="http://schemas.openxmlformats.org/officeDocument/2006/relationships/slide" Target="slide22.xml"/><Relationship Id="rId10" Type="http://schemas.openxmlformats.org/officeDocument/2006/relationships/slide" Target="slide60.xml"/><Relationship Id="rId4" Type="http://schemas.openxmlformats.org/officeDocument/2006/relationships/slide" Target="slide4.xml"/><Relationship Id="rId9" Type="http://schemas.openxmlformats.org/officeDocument/2006/relationships/slide" Target="slide48.xml"/><Relationship Id="rId14" Type="http://schemas.openxmlformats.org/officeDocument/2006/relationships/slide" Target="slide7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ideo" Target="https://www.youtube.com/embed/Isa3XdGaBXc?feature=oembed" TargetMode="External"/><Relationship Id="rId5" Type="http://schemas.openxmlformats.org/officeDocument/2006/relationships/image" Target="../media/image30.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303B606-2D68-7A2A-CBC4-59477DBF9E6D}"/>
              </a:ext>
            </a:extLst>
          </p:cNvPr>
          <p:cNvSpPr txBox="1">
            <a:spLocks/>
          </p:cNvSpPr>
          <p:nvPr/>
        </p:nvSpPr>
        <p:spPr>
          <a:xfrm>
            <a:off x="256546" y="1503277"/>
            <a:ext cx="11411993" cy="20232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800" spc="300">
                <a:solidFill>
                  <a:srgbClr val="222C4A"/>
                </a:solidFill>
                <a:latin typeface="Calibri" panose="020F0502020204030204"/>
                <a:ea typeface="+mn-ea"/>
                <a:cs typeface="+mn-cs"/>
              </a:rPr>
              <a:t>OBSERVATION TRAINING</a:t>
            </a:r>
            <a:endParaRPr lang="en-US" sz="4800"/>
          </a:p>
          <a:p>
            <a:pPr algn="ctr">
              <a:lnSpc>
                <a:spcPct val="100000"/>
              </a:lnSpc>
              <a:spcBef>
                <a:spcPts val="0"/>
              </a:spcBef>
              <a:defRPr/>
            </a:pPr>
            <a:r>
              <a:rPr lang="en-US" sz="6000" b="1" spc="300">
                <a:solidFill>
                  <a:srgbClr val="222C4A"/>
                </a:solidFill>
                <a:latin typeface="Calibri" panose="020F0502020204030204"/>
                <a:ea typeface="+mn-ea"/>
                <a:cs typeface="+mn-cs"/>
              </a:rPr>
              <a:t>CROWDSOURCE: SCIENCE</a:t>
            </a:r>
          </a:p>
        </p:txBody>
      </p:sp>
      <p:cxnSp>
        <p:nvCxnSpPr>
          <p:cNvPr id="5" name="Straight Connector 4">
            <a:extLst>
              <a:ext uri="{FF2B5EF4-FFF2-40B4-BE49-F238E27FC236}">
                <a16:creationId xmlns:a16="http://schemas.microsoft.com/office/drawing/2014/main" id="{0A6E75DF-6C09-46E9-0EA8-E67CF6494878}"/>
              </a:ext>
            </a:extLst>
          </p:cNvPr>
          <p:cNvCxnSpPr/>
          <p:nvPr/>
        </p:nvCxnSpPr>
        <p:spPr>
          <a:xfrm>
            <a:off x="467697" y="3773207"/>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7" name="Text Placeholder 2">
            <a:extLst>
              <a:ext uri="{FF2B5EF4-FFF2-40B4-BE49-F238E27FC236}">
                <a16:creationId xmlns:a16="http://schemas.microsoft.com/office/drawing/2014/main" id="{9B43127A-6A3F-0588-E131-74EAAB82C52E}"/>
              </a:ext>
            </a:extLst>
          </p:cNvPr>
          <p:cNvSpPr txBox="1">
            <a:spLocks/>
          </p:cNvSpPr>
          <p:nvPr/>
        </p:nvSpPr>
        <p:spPr>
          <a:xfrm>
            <a:off x="256546" y="3679153"/>
            <a:ext cx="10283021" cy="15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p>
        </p:txBody>
      </p:sp>
      <p:pic>
        <p:nvPicPr>
          <p:cNvPr id="8" name="Picture 7" descr="A close up of a sign&#10;&#10;Description automatically generated">
            <a:extLst>
              <a:ext uri="{FF2B5EF4-FFF2-40B4-BE49-F238E27FC236}">
                <a16:creationId xmlns:a16="http://schemas.microsoft.com/office/drawing/2014/main" id="{CB74E047-C46D-B35A-9BA8-B3E8DA05AA7A}"/>
              </a:ext>
            </a:extLst>
          </p:cNvPr>
          <p:cNvPicPr>
            <a:picLocks noChangeAspect="1"/>
          </p:cNvPicPr>
          <p:nvPr/>
        </p:nvPicPr>
        <p:blipFill>
          <a:blip r:embed="rId3"/>
          <a:stretch>
            <a:fillRect/>
          </a:stretch>
        </p:blipFill>
        <p:spPr>
          <a:xfrm>
            <a:off x="-270455" y="-40173"/>
            <a:ext cx="2975416" cy="991805"/>
          </a:xfrm>
          <a:prstGeom prst="rect">
            <a:avLst/>
          </a:prstGeom>
        </p:spPr>
      </p:pic>
      <p:pic>
        <p:nvPicPr>
          <p:cNvPr id="1028" name="Picture 4">
            <a:extLst>
              <a:ext uri="{FF2B5EF4-FFF2-40B4-BE49-F238E27FC236}">
                <a16:creationId xmlns:a16="http://schemas.microsoft.com/office/drawing/2014/main" id="{49A1C521-CA77-D5A2-E93B-84F5B50C4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63" y="5955294"/>
            <a:ext cx="935394" cy="9353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26355FD5-87B0-F93B-8363-43E6D0759BF0}"/>
              </a:ext>
            </a:extLst>
          </p:cNvPr>
          <p:cNvSpPr txBox="1">
            <a:spLocks/>
          </p:cNvSpPr>
          <p:nvPr/>
        </p:nvSpPr>
        <p:spPr>
          <a:xfrm>
            <a:off x="1030818" y="6262682"/>
            <a:ext cx="10950316" cy="595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0"/>
              </a:spcBef>
              <a:spcAft>
                <a:spcPts val="0"/>
              </a:spcAft>
            </a:pPr>
            <a:r>
              <a:rPr lang="en-US" sz="1200" i="1" kern="100">
                <a:effectLst/>
                <a:latin typeface="Calibri" panose="020F0502020204030204" pitchFamily="34" charset="0"/>
                <a:ea typeface="Yu Mincho" panose="02020400000000000000" pitchFamily="18" charset="-128"/>
                <a:cs typeface="Calibri" panose="020F0502020204030204" pitchFamily="34" charset="0"/>
              </a:rPr>
              <a:t>This material is based up on work supported by the National Science Foundation under Grant No. 2201464. Any opinions, findings, and conclusions or recommendations expressed in this material are those of the authors and do not necessarily reflect the view of the National Science Foundation. </a:t>
            </a:r>
            <a:endParaRPr lang="en-US" sz="1200" kern="100">
              <a:effectLst/>
              <a:latin typeface="Calibri" panose="020F0502020204030204" pitchFamily="34" charset="0"/>
              <a:ea typeface="Yu Mincho" panose="02020400000000000000" pitchFamily="18" charset="-128"/>
              <a:cs typeface="Arial" panose="020B0604020202020204" pitchFamily="34" charset="0"/>
            </a:endParaRPr>
          </a:p>
        </p:txBody>
      </p:sp>
      <p:sp>
        <p:nvSpPr>
          <p:cNvPr id="11" name="Title 6">
            <a:extLst>
              <a:ext uri="{FF2B5EF4-FFF2-40B4-BE49-F238E27FC236}">
                <a16:creationId xmlns:a16="http://schemas.microsoft.com/office/drawing/2014/main" id="{D0DF21B1-3F64-A856-F63F-FD0986EF6A59}"/>
              </a:ext>
            </a:extLst>
          </p:cNvPr>
          <p:cNvSpPr txBox="1">
            <a:spLocks/>
          </p:cNvSpPr>
          <p:nvPr/>
        </p:nvSpPr>
        <p:spPr>
          <a:xfrm>
            <a:off x="799980" y="4324853"/>
            <a:ext cx="11411993" cy="11822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200" spc="300">
                <a:solidFill>
                  <a:srgbClr val="222C4A"/>
                </a:solidFill>
                <a:latin typeface="Calibri" panose="020F0502020204030204"/>
                <a:ea typeface="+mn-ea"/>
                <a:cs typeface="+mn-cs"/>
              </a:rPr>
              <a:t>Science Education For Elementary </a:t>
            </a:r>
          </a:p>
          <a:p>
            <a:pPr algn="ctr">
              <a:lnSpc>
                <a:spcPct val="100000"/>
              </a:lnSpc>
              <a:spcBef>
                <a:spcPts val="0"/>
              </a:spcBef>
              <a:defRPr/>
            </a:pPr>
            <a:r>
              <a:rPr lang="en-US" sz="3200" spc="300">
                <a:solidFill>
                  <a:srgbClr val="222C4A"/>
                </a:solidFill>
                <a:latin typeface="Calibri" panose="020F0502020204030204"/>
                <a:ea typeface="+mn-ea"/>
                <a:cs typeface="+mn-cs"/>
              </a:rPr>
              <a:t>Students With Learning Disabilities</a:t>
            </a:r>
            <a:endParaRPr lang="en-US" sz="3200">
              <a:cs typeface="Arial" panose="020B0604020202020204" pitchFamily="34" charset="0"/>
            </a:endParaRPr>
          </a:p>
        </p:txBody>
      </p:sp>
    </p:spTree>
    <p:extLst>
      <p:ext uri="{BB962C8B-B14F-4D97-AF65-F5344CB8AC3E}">
        <p14:creationId xmlns:p14="http://schemas.microsoft.com/office/powerpoint/2010/main" val="105338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INSTRUCTIONAL FORMAT</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2970715"/>
            <a:ext cx="10515600" cy="3323981"/>
          </a:xfrm>
        </p:spPr>
        <p:txBody>
          <a:bodyPr vert="horz" lIns="91440" tIns="45720" rIns="91440" bIns="45720" rtlCol="0" anchor="t">
            <a:normAutofit/>
          </a:bodyPr>
          <a:lstStyle/>
          <a:p>
            <a:pPr marL="0" indent="0" rtl="0" fontAlgn="base">
              <a:buNone/>
            </a:pPr>
            <a:r>
              <a:rPr lang="en-US" sz="2400" b="1">
                <a:latin typeface="Calibri Light" panose="020F0302020204030204" pitchFamily="34" charset="0"/>
              </a:rPr>
              <a:t>The </a:t>
            </a:r>
            <a:r>
              <a:rPr lang="en-US" sz="2400" b="1">
                <a:solidFill>
                  <a:srgbClr val="222C4A"/>
                </a:solidFill>
                <a:latin typeface="Calibri" panose="020F0502020204030204" pitchFamily="34" charset="0"/>
                <a:cs typeface="Calibri" panose="020F0502020204030204" pitchFamily="34" charset="0"/>
              </a:rPr>
              <a:t>instructional format </a:t>
            </a:r>
            <a:r>
              <a:rPr lang="en-US" sz="2400" b="1">
                <a:latin typeface="Calibri Light" panose="020F0302020204030204" pitchFamily="34" charset="0"/>
              </a:rPr>
              <a:t>can vary throughout the science lesson and indicates the configurations of students in instructional groups.</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Types of instructional formats:</a:t>
            </a:r>
          </a:p>
          <a:p>
            <a:pPr lvl="1" fontAlgn="base"/>
            <a:r>
              <a:rPr lang="en-US" sz="1800" b="1" u="none" strike="noStrike">
                <a:solidFill>
                  <a:srgbClr val="222C4A"/>
                </a:solidFill>
                <a:effectLst/>
                <a:latin typeface="Calibri" panose="020F0502020204030204" pitchFamily="34" charset="0"/>
              </a:rPr>
              <a:t>Whole-group: </a:t>
            </a:r>
            <a:r>
              <a:rPr lang="en-US" sz="1800" b="1">
                <a:latin typeface="Calibri Light" panose="020F0302020204030204" pitchFamily="34" charset="0"/>
              </a:rPr>
              <a:t>Students working collectively as a class</a:t>
            </a:r>
            <a:endParaRPr lang="en-US" sz="1800" b="1" u="none" strike="noStrike">
              <a:solidFill>
                <a:srgbClr val="222C4A"/>
              </a:solidFill>
              <a:effectLst/>
              <a:latin typeface="Calibri" panose="020F0502020204030204" pitchFamily="34" charset="0"/>
            </a:endParaRPr>
          </a:p>
          <a:p>
            <a:pPr lvl="1" fontAlgn="base"/>
            <a:r>
              <a:rPr lang="en-US" sz="1800" b="1">
                <a:solidFill>
                  <a:srgbClr val="222C4A"/>
                </a:solidFill>
                <a:latin typeface="Calibri" panose="020F0502020204030204" pitchFamily="34" charset="0"/>
              </a:rPr>
              <a:t>Small-group</a:t>
            </a:r>
            <a:r>
              <a:rPr lang="en-US" sz="1800" b="1" u="none" strike="noStrike">
                <a:solidFill>
                  <a:srgbClr val="222C4A"/>
                </a:solidFill>
                <a:effectLst/>
                <a:latin typeface="Calibri" panose="020F0502020204030204" pitchFamily="34" charset="0"/>
              </a:rPr>
              <a:t>: </a:t>
            </a:r>
            <a:r>
              <a:rPr lang="en-US" sz="1800" b="1">
                <a:latin typeface="Calibri Light" panose="020F0302020204030204" pitchFamily="34" charset="0"/>
              </a:rPr>
              <a:t>Groups of 3-5 students working together </a:t>
            </a:r>
            <a:endParaRPr lang="en-US" sz="1800" b="1">
              <a:solidFill>
                <a:srgbClr val="222C4A"/>
              </a:solidFill>
              <a:latin typeface="Calibri" panose="020F0502020204030204" pitchFamily="34" charset="0"/>
            </a:endParaRPr>
          </a:p>
          <a:p>
            <a:pPr lvl="1" fontAlgn="base"/>
            <a:r>
              <a:rPr lang="en-US" sz="1800" b="1" u="none" strike="noStrike">
                <a:solidFill>
                  <a:srgbClr val="222C4A"/>
                </a:solidFill>
                <a:effectLst/>
                <a:latin typeface="Calibri" panose="020F0502020204030204" pitchFamily="34" charset="0"/>
              </a:rPr>
              <a:t>Partners: </a:t>
            </a:r>
            <a:r>
              <a:rPr lang="en-US" sz="1800" b="1">
                <a:latin typeface="Calibri Light" panose="020F0302020204030204" pitchFamily="34" charset="0"/>
              </a:rPr>
              <a:t>Pairs of 2 (or sometimes 3) students working together</a:t>
            </a:r>
            <a:endParaRPr lang="en-US" sz="1800" b="1" u="none" strike="noStrike">
              <a:solidFill>
                <a:srgbClr val="222C4A"/>
              </a:solidFill>
              <a:effectLst/>
              <a:latin typeface="Calibri" panose="020F0502020204030204" pitchFamily="34" charset="0"/>
            </a:endParaRPr>
          </a:p>
          <a:p>
            <a:pPr lvl="1" fontAlgn="base"/>
            <a:r>
              <a:rPr lang="en-US" sz="1800" b="1">
                <a:solidFill>
                  <a:srgbClr val="222C4A"/>
                </a:solidFill>
                <a:latin typeface="Calibri" panose="020F0502020204030204" pitchFamily="34" charset="0"/>
              </a:rPr>
              <a:t>Independent: </a:t>
            </a:r>
            <a:r>
              <a:rPr lang="en-US" sz="1800" b="1">
                <a:latin typeface="Calibri Light" panose="020F0302020204030204" pitchFamily="34" charset="0"/>
              </a:rPr>
              <a:t>Students working by themselves </a:t>
            </a:r>
            <a:endParaRPr lang="en-US" sz="1800" b="1" u="none" strike="noStrike">
              <a:solidFill>
                <a:srgbClr val="222C4A"/>
              </a:solidFill>
              <a:effectLst/>
              <a:latin typeface="Calibri" panose="020F0502020204030204" pitchFamily="34" charset="0"/>
            </a:endParaRPr>
          </a:p>
          <a:p>
            <a:pPr marL="457200" lvl="1" indent="0" fontAlgn="base">
              <a:buNone/>
            </a:pPr>
            <a:endParaRPr lang="en-US" i="0" u="none" strike="noStrike" spc="300">
              <a:solidFill>
                <a:srgbClr val="5A5A5A"/>
              </a:solidFill>
              <a:effectLst/>
            </a:endParaRP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grpSp>
        <p:nvGrpSpPr>
          <p:cNvPr id="8" name="Group 7">
            <a:extLst>
              <a:ext uri="{FF2B5EF4-FFF2-40B4-BE49-F238E27FC236}">
                <a16:creationId xmlns:a16="http://schemas.microsoft.com/office/drawing/2014/main" id="{713560C6-8E41-00A8-760B-3E22AAA3A9BB}"/>
              </a:ext>
            </a:extLst>
          </p:cNvPr>
          <p:cNvGrpSpPr/>
          <p:nvPr/>
        </p:nvGrpSpPr>
        <p:grpSpPr>
          <a:xfrm>
            <a:off x="1426633" y="1691640"/>
            <a:ext cx="9338733" cy="891821"/>
            <a:chOff x="1411111" y="1670756"/>
            <a:chExt cx="9338733" cy="891821"/>
          </a:xfrm>
        </p:grpSpPr>
        <p:sp>
          <p:nvSpPr>
            <p:cNvPr id="12" name="Rectangle 11">
              <a:extLst>
                <a:ext uri="{FF2B5EF4-FFF2-40B4-BE49-F238E27FC236}">
                  <a16:creationId xmlns:a16="http://schemas.microsoft.com/office/drawing/2014/main" id="{3E850EBC-64B1-B104-590F-F34F30D7178E}"/>
                </a:ext>
              </a:extLst>
            </p:cNvPr>
            <p:cNvSpPr/>
            <p:nvPr/>
          </p:nvSpPr>
          <p:spPr>
            <a:xfrm>
              <a:off x="1411111" y="1670756"/>
              <a:ext cx="9338733" cy="891821"/>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D16BDD-08C8-059B-5188-0F1B5A289804}"/>
                </a:ext>
              </a:extLst>
            </p:cNvPr>
            <p:cNvPicPr>
              <a:picLocks noChangeAspect="1"/>
            </p:cNvPicPr>
            <p:nvPr/>
          </p:nvPicPr>
          <p:blipFill>
            <a:blip r:embed="rId4"/>
            <a:stretch>
              <a:fillRect/>
            </a:stretch>
          </p:blipFill>
          <p:spPr>
            <a:xfrm>
              <a:off x="1481667" y="1721030"/>
              <a:ext cx="9203266" cy="792625"/>
            </a:xfrm>
            <a:prstGeom prst="rect">
              <a:avLst/>
            </a:prstGeom>
          </p:spPr>
        </p:pic>
      </p:grpSp>
    </p:spTree>
    <p:extLst>
      <p:ext uri="{BB962C8B-B14F-4D97-AF65-F5344CB8AC3E}">
        <p14:creationId xmlns:p14="http://schemas.microsoft.com/office/powerpoint/2010/main" val="63407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INSTRUCTIONAL TYPES</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199" y="2970715"/>
            <a:ext cx="10515600" cy="3323981"/>
          </a:xfrm>
        </p:spPr>
        <p:txBody>
          <a:bodyPr vert="horz" lIns="91440" tIns="45720" rIns="91440" bIns="45720" rtlCol="0" anchor="t">
            <a:normAutofit/>
          </a:bodyPr>
          <a:lstStyle/>
          <a:p>
            <a:pPr marL="0" indent="0" rtl="0" fontAlgn="base">
              <a:buNone/>
            </a:pPr>
            <a:r>
              <a:rPr lang="en-US" sz="2400" b="1">
                <a:latin typeface="Calibri Light" panose="020F0302020204030204" pitchFamily="34" charset="0"/>
              </a:rPr>
              <a:t>The </a:t>
            </a:r>
            <a:r>
              <a:rPr lang="en-US" sz="2400" b="1">
                <a:solidFill>
                  <a:srgbClr val="222C4A"/>
                </a:solidFill>
                <a:latin typeface="Calibri" panose="020F0502020204030204" pitchFamily="34" charset="0"/>
                <a:cs typeface="Calibri" panose="020F0502020204030204" pitchFamily="34" charset="0"/>
              </a:rPr>
              <a:t>instructional type </a:t>
            </a:r>
            <a:r>
              <a:rPr lang="en-US" sz="2400" b="1">
                <a:latin typeface="Calibri Light" panose="020F0302020204030204" pitchFamily="34" charset="0"/>
              </a:rPr>
              <a:t>indicates the methods used during instruction to teacher and support the learning of science.</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Types of instruction:</a:t>
            </a:r>
          </a:p>
          <a:p>
            <a:pPr marL="457200" lvl="1" indent="0" fontAlgn="base">
              <a:buNone/>
            </a:pPr>
            <a:endParaRPr lang="en-US" i="0" u="none" strike="noStrike" spc="300">
              <a:solidFill>
                <a:srgbClr val="5A5A5A"/>
              </a:solidFill>
              <a:effectLst/>
            </a:endParaRP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sp>
        <p:nvSpPr>
          <p:cNvPr id="12" name="Rectangle 11">
            <a:extLst>
              <a:ext uri="{FF2B5EF4-FFF2-40B4-BE49-F238E27FC236}">
                <a16:creationId xmlns:a16="http://schemas.microsoft.com/office/drawing/2014/main" id="{3E850EBC-64B1-B104-590F-F34F30D7178E}"/>
              </a:ext>
            </a:extLst>
          </p:cNvPr>
          <p:cNvSpPr/>
          <p:nvPr/>
        </p:nvSpPr>
        <p:spPr>
          <a:xfrm>
            <a:off x="1426633" y="1691640"/>
            <a:ext cx="9338733" cy="891821"/>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83753A-0A76-BF15-8C84-A5CC8B61B6B3}"/>
              </a:ext>
            </a:extLst>
          </p:cNvPr>
          <p:cNvSpPr txBox="1"/>
          <p:nvPr/>
        </p:nvSpPr>
        <p:spPr>
          <a:xfrm>
            <a:off x="838199" y="4549676"/>
            <a:ext cx="6500540" cy="2308324"/>
          </a:xfrm>
          <a:prstGeom prst="rect">
            <a:avLst/>
          </a:prstGeom>
          <a:noFill/>
        </p:spPr>
        <p:txBody>
          <a:bodyPr wrap="square" numCol="2" rtlCol="0">
            <a:spAutoFit/>
          </a:bodyPr>
          <a:lstStyle/>
          <a:p>
            <a:pPr marL="742950" lvl="1" indent="-285750" fontAlgn="base">
              <a:buFont typeface="Arial" panose="020B0604020202020204" pitchFamily="34" charset="0"/>
              <a:buChar char="•"/>
            </a:pPr>
            <a:r>
              <a:rPr lang="en-US" sz="1800" u="none" strike="noStrike">
                <a:effectLst/>
                <a:latin typeface="Calibri" panose="020F0502020204030204" pitchFamily="34" charset="0"/>
              </a:rPr>
              <a:t>Teacher-led discussion</a:t>
            </a:r>
          </a:p>
          <a:p>
            <a:pPr marL="742950" lvl="1" indent="-285750" fontAlgn="base">
              <a:buFont typeface="Arial" panose="020B0604020202020204" pitchFamily="34" charset="0"/>
              <a:buChar char="•"/>
            </a:pPr>
            <a:r>
              <a:rPr lang="en-US" sz="1800">
                <a:latin typeface="Calibri" panose="020F0502020204030204" pitchFamily="34" charset="0"/>
              </a:rPr>
              <a:t>Experiment</a:t>
            </a:r>
          </a:p>
          <a:p>
            <a:pPr marL="742950" lvl="1" indent="-285750" fontAlgn="base">
              <a:buFont typeface="Arial" panose="020B0604020202020204" pitchFamily="34" charset="0"/>
              <a:buChar char="•"/>
            </a:pPr>
            <a:r>
              <a:rPr lang="en-US" sz="1800" u="none" strike="noStrike">
                <a:effectLst/>
                <a:latin typeface="Calibri" panose="020F0502020204030204" pitchFamily="34" charset="0"/>
              </a:rPr>
              <a:t>Written exercise</a:t>
            </a:r>
          </a:p>
          <a:p>
            <a:pPr marL="742950" lvl="1" indent="-285750" fontAlgn="base">
              <a:buFont typeface="Arial" panose="020B0604020202020204" pitchFamily="34" charset="0"/>
              <a:buChar char="•"/>
            </a:pPr>
            <a:r>
              <a:rPr lang="en-US" sz="1800">
                <a:latin typeface="Calibri" panose="020F0502020204030204" pitchFamily="34" charset="0"/>
              </a:rPr>
              <a:t>Vocabulary</a:t>
            </a: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sz="1800">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lvl="1" fontAlgn="base"/>
            <a:endParaRPr lang="en-US" sz="1800">
              <a:latin typeface="Calibri" panose="020F0502020204030204" pitchFamily="34" charset="0"/>
            </a:endParaRPr>
          </a:p>
          <a:p>
            <a:pPr marL="742950" lvl="1" indent="-285750" fontAlgn="base">
              <a:buFont typeface="Arial" panose="020B0604020202020204" pitchFamily="34" charset="0"/>
              <a:buChar char="•"/>
            </a:pPr>
            <a:r>
              <a:rPr lang="en-US">
                <a:latin typeface="Calibri" panose="020F0502020204030204" pitchFamily="34" charset="0"/>
              </a:rPr>
              <a:t>Reading exercise</a:t>
            </a:r>
          </a:p>
          <a:p>
            <a:pPr marL="742950" lvl="1" indent="-285750" fontAlgn="base">
              <a:buFont typeface="Arial" panose="020B0604020202020204" pitchFamily="34" charset="0"/>
              <a:buChar char="•"/>
            </a:pPr>
            <a:r>
              <a:rPr lang="en-US" sz="1800">
                <a:latin typeface="Calibri" panose="020F0502020204030204" pitchFamily="34" charset="0"/>
              </a:rPr>
              <a:t>Mathematics exercise</a:t>
            </a:r>
          </a:p>
          <a:p>
            <a:pPr marL="742950" lvl="1" indent="-285750" fontAlgn="base">
              <a:buFont typeface="Arial" panose="020B0604020202020204" pitchFamily="34" charset="0"/>
              <a:buChar char="•"/>
            </a:pPr>
            <a:r>
              <a:rPr lang="en-US">
                <a:latin typeface="Calibri" panose="020F0502020204030204" pitchFamily="34" charset="0"/>
              </a:rPr>
              <a:t>Technology</a:t>
            </a:r>
            <a:endParaRPr lang="en-US" sz="1800">
              <a:latin typeface="Calibri" panose="020F0502020204030204" pitchFamily="34" charset="0"/>
            </a:endParaRPr>
          </a:p>
          <a:p>
            <a:endParaRPr lang="en-US"/>
          </a:p>
        </p:txBody>
      </p:sp>
      <p:pic>
        <p:nvPicPr>
          <p:cNvPr id="11" name="Picture 10">
            <a:extLst>
              <a:ext uri="{FF2B5EF4-FFF2-40B4-BE49-F238E27FC236}">
                <a16:creationId xmlns:a16="http://schemas.microsoft.com/office/drawing/2014/main" id="{D702658E-3D00-E5E8-EC55-4EC708D371C5}"/>
              </a:ext>
            </a:extLst>
          </p:cNvPr>
          <p:cNvPicPr>
            <a:picLocks noChangeAspect="1"/>
          </p:cNvPicPr>
          <p:nvPr/>
        </p:nvPicPr>
        <p:blipFill>
          <a:blip r:embed="rId4"/>
          <a:stretch>
            <a:fillRect/>
          </a:stretch>
        </p:blipFill>
        <p:spPr>
          <a:xfrm>
            <a:off x="1474610" y="1761476"/>
            <a:ext cx="9238545" cy="767781"/>
          </a:xfrm>
          <a:prstGeom prst="rect">
            <a:avLst/>
          </a:prstGeom>
        </p:spPr>
      </p:pic>
    </p:spTree>
    <p:extLst>
      <p:ext uri="{BB962C8B-B14F-4D97-AF65-F5344CB8AC3E}">
        <p14:creationId xmlns:p14="http://schemas.microsoft.com/office/powerpoint/2010/main" val="158293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PHENOMENON</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199" y="2970715"/>
            <a:ext cx="10515600" cy="3323981"/>
          </a:xfrm>
        </p:spPr>
        <p:txBody>
          <a:bodyPr vert="horz" lIns="91440" tIns="45720" rIns="91440" bIns="45720" rtlCol="0" anchor="t">
            <a:normAutofit/>
          </a:bodyPr>
          <a:lstStyle/>
          <a:p>
            <a:pPr marL="0" indent="0" rtl="0" fontAlgn="base">
              <a:buNone/>
            </a:pPr>
            <a:r>
              <a:rPr lang="en-US" sz="2400" b="1">
                <a:latin typeface="Calibri Light" panose="020F0302020204030204" pitchFamily="34" charset="0"/>
              </a:rPr>
              <a:t>A </a:t>
            </a:r>
            <a:r>
              <a:rPr lang="en-US" sz="2400" b="1">
                <a:solidFill>
                  <a:srgbClr val="222C4A"/>
                </a:solidFill>
                <a:latin typeface="Calibri" panose="020F0502020204030204" pitchFamily="34" charset="0"/>
                <a:cs typeface="Calibri" panose="020F0502020204030204" pitchFamily="34" charset="0"/>
              </a:rPr>
              <a:t>phenomenon </a:t>
            </a:r>
            <a:r>
              <a:rPr lang="en-US" sz="2400" b="1">
                <a:latin typeface="Calibri Light" panose="020F0302020204030204" pitchFamily="34" charset="0"/>
              </a:rPr>
              <a:t>is an event that occurs in the universe and can be observed either directly or using a scientific tool (e.g., microscope, telescope).</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Examples of phenomenon:  </a:t>
            </a:r>
          </a:p>
          <a:p>
            <a:pPr lvl="1" fontAlgn="base"/>
            <a:r>
              <a:rPr lang="en-US" sz="1800" b="0" u="none" strike="noStrike">
                <a:effectLst/>
                <a:latin typeface="Calibri" panose="020F0502020204030204" pitchFamily="34" charset="0"/>
              </a:rPr>
              <a:t>Energy</a:t>
            </a:r>
          </a:p>
          <a:p>
            <a:pPr lvl="1" fontAlgn="base"/>
            <a:r>
              <a:rPr lang="en-US" sz="1800">
                <a:latin typeface="Calibri" panose="020F0502020204030204" pitchFamily="34" charset="0"/>
              </a:rPr>
              <a:t>Earthquakes</a:t>
            </a:r>
          </a:p>
          <a:p>
            <a:pPr lvl="1" fontAlgn="base"/>
            <a:r>
              <a:rPr lang="en-US" sz="1800" b="0" u="none" strike="noStrike">
                <a:effectLst/>
                <a:latin typeface="Calibri" panose="020F0502020204030204" pitchFamily="34" charset="0"/>
              </a:rPr>
              <a:t>Volcanic eruptions</a:t>
            </a:r>
          </a:p>
          <a:p>
            <a:pPr lvl="1" fontAlgn="base"/>
            <a:r>
              <a:rPr lang="en-US" sz="1800">
                <a:latin typeface="Calibri" panose="020F0502020204030204" pitchFamily="34" charset="0"/>
              </a:rPr>
              <a:t>Gravity</a:t>
            </a:r>
          </a:p>
          <a:p>
            <a:pPr lvl="1" fontAlgn="base"/>
            <a:r>
              <a:rPr lang="en-US" sz="1800" b="0" u="none" strike="noStrike">
                <a:effectLst/>
                <a:latin typeface="Calibri" panose="020F0502020204030204" pitchFamily="34" charset="0"/>
              </a:rPr>
              <a:t>Electricity</a:t>
            </a:r>
          </a:p>
          <a:p>
            <a:pPr marL="457200" lvl="1" indent="0" fontAlgn="base">
              <a:buNone/>
            </a:pPr>
            <a:endParaRPr lang="en-US" i="0" u="none" strike="noStrike" spc="300">
              <a:solidFill>
                <a:srgbClr val="5A5A5A"/>
              </a:solidFill>
              <a:effectLst/>
            </a:endParaRP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sp>
        <p:nvSpPr>
          <p:cNvPr id="12" name="Rectangle 11">
            <a:extLst>
              <a:ext uri="{FF2B5EF4-FFF2-40B4-BE49-F238E27FC236}">
                <a16:creationId xmlns:a16="http://schemas.microsoft.com/office/drawing/2014/main" id="{3E850EBC-64B1-B104-590F-F34F30D7178E}"/>
              </a:ext>
            </a:extLst>
          </p:cNvPr>
          <p:cNvSpPr/>
          <p:nvPr/>
        </p:nvSpPr>
        <p:spPr>
          <a:xfrm>
            <a:off x="1426633" y="1691640"/>
            <a:ext cx="9338733" cy="891821"/>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E537BA-19B8-5E92-2484-B82BC4D8450F}"/>
              </a:ext>
            </a:extLst>
          </p:cNvPr>
          <p:cNvPicPr>
            <a:picLocks noChangeAspect="1"/>
          </p:cNvPicPr>
          <p:nvPr/>
        </p:nvPicPr>
        <p:blipFill>
          <a:blip r:embed="rId4"/>
          <a:stretch>
            <a:fillRect/>
          </a:stretch>
        </p:blipFill>
        <p:spPr>
          <a:xfrm>
            <a:off x="1480961" y="1751189"/>
            <a:ext cx="9220906" cy="738011"/>
          </a:xfrm>
          <a:prstGeom prst="rect">
            <a:avLst/>
          </a:prstGeom>
        </p:spPr>
      </p:pic>
    </p:spTree>
    <p:extLst>
      <p:ext uri="{BB962C8B-B14F-4D97-AF65-F5344CB8AC3E}">
        <p14:creationId xmlns:p14="http://schemas.microsoft.com/office/powerpoint/2010/main" val="347781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CROSSCUTTING CONCEPTS</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199" y="2970715"/>
            <a:ext cx="10515600" cy="3323981"/>
          </a:xfrm>
        </p:spPr>
        <p:txBody>
          <a:bodyPr vert="horz" lIns="91440" tIns="45720" rIns="91440" bIns="45720" rtlCol="0" anchor="t">
            <a:normAutofit/>
          </a:bodyPr>
          <a:lstStyle/>
          <a:p>
            <a:pPr marL="0" indent="0" rtl="0" fontAlgn="base">
              <a:buNone/>
            </a:pPr>
            <a:r>
              <a:rPr lang="en-US" sz="2400" b="1">
                <a:solidFill>
                  <a:srgbClr val="222C4A"/>
                </a:solidFill>
                <a:latin typeface="Calibri" panose="020F0502020204030204" pitchFamily="34" charset="0"/>
                <a:cs typeface="Calibri" panose="020F0502020204030204" pitchFamily="34" charset="0"/>
              </a:rPr>
              <a:t>Crosscutting concepts </a:t>
            </a:r>
            <a:r>
              <a:rPr lang="en-US" sz="2400" b="1">
                <a:latin typeface="Calibri Light" panose="020F0302020204030204" pitchFamily="34" charset="0"/>
              </a:rPr>
              <a:t>connect core ideas throughout science and must be made explicit by the teacher during the science lesson.</a:t>
            </a:r>
            <a:endParaRPr lang="en-US" sz="1800" b="1" i="0" u="sng" strike="noStrike">
              <a:solidFill>
                <a:srgbClr val="222C4A"/>
              </a:solidFill>
              <a:effectLst/>
            </a:endParaRPr>
          </a:p>
          <a:p>
            <a:pPr marL="0" indent="0" algn="ctr" rtl="0" fontAlgn="base">
              <a:lnSpc>
                <a:spcPct val="150000"/>
              </a:lnSpc>
              <a:buNone/>
            </a:pPr>
            <a:r>
              <a:rPr lang="en-US" sz="1800" b="1" i="0" u="sng" strike="noStrike">
                <a:solidFill>
                  <a:srgbClr val="222C4A"/>
                </a:solidFill>
                <a:effectLst/>
              </a:rPr>
              <a:t>Core concepts must be made explicit by the teacher during the science lesson.</a:t>
            </a:r>
          </a:p>
          <a:p>
            <a:pPr marL="457200" lvl="1" indent="0" fontAlgn="base">
              <a:lnSpc>
                <a:spcPct val="150000"/>
              </a:lnSpc>
              <a:buNone/>
            </a:pPr>
            <a:r>
              <a:rPr lang="en-US" i="0" u="none" strike="noStrike" spc="300">
                <a:solidFill>
                  <a:srgbClr val="5A5A5A"/>
                </a:solidFill>
                <a:effectLst/>
              </a:rPr>
              <a:t>Crosscutting concepts:  </a:t>
            </a:r>
          </a:p>
          <a:p>
            <a:pPr marL="457200" lvl="1" indent="0" fontAlgn="base">
              <a:buNone/>
            </a:pPr>
            <a:endParaRPr lang="en-US" i="0" u="none" strike="noStrike" spc="300">
              <a:solidFill>
                <a:srgbClr val="5A5A5A"/>
              </a:solidFill>
              <a:effectLst/>
            </a:endParaRP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sp>
        <p:nvSpPr>
          <p:cNvPr id="12" name="Rectangle 11">
            <a:extLst>
              <a:ext uri="{FF2B5EF4-FFF2-40B4-BE49-F238E27FC236}">
                <a16:creationId xmlns:a16="http://schemas.microsoft.com/office/drawing/2014/main" id="{3E850EBC-64B1-B104-590F-F34F30D7178E}"/>
              </a:ext>
            </a:extLst>
          </p:cNvPr>
          <p:cNvSpPr/>
          <p:nvPr/>
        </p:nvSpPr>
        <p:spPr>
          <a:xfrm>
            <a:off x="1426633" y="1691640"/>
            <a:ext cx="9338733" cy="891821"/>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2136D9-E042-3175-B6DB-90FB611799E4}"/>
              </a:ext>
            </a:extLst>
          </p:cNvPr>
          <p:cNvSpPr txBox="1"/>
          <p:nvPr/>
        </p:nvSpPr>
        <p:spPr>
          <a:xfrm>
            <a:off x="838198" y="4725035"/>
            <a:ext cx="8232423" cy="3139321"/>
          </a:xfrm>
          <a:prstGeom prst="rect">
            <a:avLst/>
          </a:prstGeom>
          <a:noFill/>
        </p:spPr>
        <p:txBody>
          <a:bodyPr wrap="square" numCol="2">
            <a:spAutoFit/>
          </a:bodyPr>
          <a:lstStyle/>
          <a:p>
            <a:pPr marL="742950" lvl="1" indent="-285750" fontAlgn="base">
              <a:buFont typeface="Arial" panose="020B0604020202020204" pitchFamily="34" charset="0"/>
              <a:buChar char="•"/>
            </a:pPr>
            <a:r>
              <a:rPr lang="en-US" sz="1800" u="none" strike="noStrike">
                <a:effectLst/>
                <a:latin typeface="Calibri" panose="020F0502020204030204" pitchFamily="34" charset="0"/>
              </a:rPr>
              <a:t>Patterns</a:t>
            </a:r>
          </a:p>
          <a:p>
            <a:pPr marL="742950" lvl="1" indent="-285750" fontAlgn="base">
              <a:buFont typeface="Arial" panose="020B0604020202020204" pitchFamily="34" charset="0"/>
              <a:buChar char="•"/>
            </a:pPr>
            <a:r>
              <a:rPr lang="en-US" sz="1800">
                <a:latin typeface="Calibri" panose="020F0502020204030204" pitchFamily="34" charset="0"/>
              </a:rPr>
              <a:t>Cause &amp; effect</a:t>
            </a:r>
          </a:p>
          <a:p>
            <a:pPr marL="742950" lvl="1" indent="-285750" fontAlgn="base">
              <a:buFont typeface="Arial" panose="020B0604020202020204" pitchFamily="34" charset="0"/>
              <a:buChar char="•"/>
            </a:pPr>
            <a:r>
              <a:rPr lang="en-US" sz="1800" u="none" strike="noStrike">
                <a:effectLst/>
                <a:latin typeface="Calibri" panose="020F0502020204030204" pitchFamily="34" charset="0"/>
              </a:rPr>
              <a:t>Scale, proportion, &amp; quantity</a:t>
            </a:r>
          </a:p>
          <a:p>
            <a:pPr marL="742950" lvl="1" indent="-285750" fontAlgn="base">
              <a:buFont typeface="Arial" panose="020B0604020202020204" pitchFamily="34" charset="0"/>
              <a:buChar char="•"/>
            </a:pPr>
            <a:r>
              <a:rPr lang="en-US" sz="1800">
                <a:latin typeface="Calibri" panose="020F0502020204030204" pitchFamily="34" charset="0"/>
              </a:rPr>
              <a:t>Systems &amp; system models</a:t>
            </a: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sz="1800">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lvl="1" fontAlgn="base"/>
            <a:endParaRPr lang="en-US" sz="1800">
              <a:latin typeface="Calibri" panose="020F0502020204030204" pitchFamily="34" charset="0"/>
            </a:endParaRPr>
          </a:p>
          <a:p>
            <a:pPr marL="742950" lvl="1" indent="-285750" fontAlgn="base">
              <a:buFont typeface="Arial" panose="020B0604020202020204" pitchFamily="34" charset="0"/>
              <a:buChar char="•"/>
            </a:pPr>
            <a:r>
              <a:rPr lang="en-US">
                <a:latin typeface="Calibri" panose="020F0502020204030204" pitchFamily="34" charset="0"/>
              </a:rPr>
              <a:t>Energy &amp; matter</a:t>
            </a:r>
          </a:p>
          <a:p>
            <a:pPr marL="742950" lvl="1" indent="-285750" fontAlgn="base">
              <a:buFont typeface="Arial" panose="020B0604020202020204" pitchFamily="34" charset="0"/>
              <a:buChar char="•"/>
            </a:pPr>
            <a:r>
              <a:rPr lang="en-US" sz="1800">
                <a:latin typeface="Calibri" panose="020F0502020204030204" pitchFamily="34" charset="0"/>
              </a:rPr>
              <a:t>Structure &amp; function</a:t>
            </a:r>
          </a:p>
          <a:p>
            <a:pPr marL="742950" lvl="1" indent="-285750" fontAlgn="base">
              <a:buFont typeface="Arial" panose="020B0604020202020204" pitchFamily="34" charset="0"/>
              <a:buChar char="•"/>
            </a:pPr>
            <a:r>
              <a:rPr lang="en-US">
                <a:latin typeface="Calibri" panose="020F0502020204030204" pitchFamily="34" charset="0"/>
              </a:rPr>
              <a:t>Stability &amp; change</a:t>
            </a:r>
            <a:endParaRPr lang="en-US" sz="1800">
              <a:latin typeface="Calibri" panose="020F0502020204030204" pitchFamily="34" charset="0"/>
            </a:endParaRPr>
          </a:p>
        </p:txBody>
      </p:sp>
      <p:pic>
        <p:nvPicPr>
          <p:cNvPr id="11" name="Picture 10">
            <a:extLst>
              <a:ext uri="{FF2B5EF4-FFF2-40B4-BE49-F238E27FC236}">
                <a16:creationId xmlns:a16="http://schemas.microsoft.com/office/drawing/2014/main" id="{9D9666FF-D3D1-B1E6-B2E1-4DAFE94F3480}"/>
              </a:ext>
            </a:extLst>
          </p:cNvPr>
          <p:cNvPicPr>
            <a:picLocks noChangeAspect="1"/>
          </p:cNvPicPr>
          <p:nvPr/>
        </p:nvPicPr>
        <p:blipFill>
          <a:blip r:embed="rId4"/>
          <a:stretch>
            <a:fillRect/>
          </a:stretch>
        </p:blipFill>
        <p:spPr>
          <a:xfrm>
            <a:off x="1544812" y="1740077"/>
            <a:ext cx="9102374" cy="794945"/>
          </a:xfrm>
          <a:prstGeom prst="rect">
            <a:avLst/>
          </a:prstGeom>
        </p:spPr>
      </p:pic>
    </p:spTree>
    <p:extLst>
      <p:ext uri="{BB962C8B-B14F-4D97-AF65-F5344CB8AC3E}">
        <p14:creationId xmlns:p14="http://schemas.microsoft.com/office/powerpoint/2010/main" val="180116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PRIMARY SCIENCE-BASED ACTIVITY</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3718" y="3555099"/>
            <a:ext cx="10515600" cy="2865696"/>
          </a:xfrm>
        </p:spPr>
        <p:txBody>
          <a:bodyPr vert="horz" lIns="91440" tIns="45720" rIns="91440" bIns="45720" rtlCol="0" anchor="t">
            <a:normAutofit/>
          </a:bodyPr>
          <a:lstStyle/>
          <a:p>
            <a:pPr marL="0" indent="0" rtl="0" fontAlgn="base">
              <a:buNone/>
            </a:pPr>
            <a:r>
              <a:rPr lang="en-US" sz="2600" b="1">
                <a:latin typeface="Calibri Light" panose="020F0302020204030204" pitchFamily="34" charset="0"/>
              </a:rPr>
              <a:t>The </a:t>
            </a:r>
            <a:r>
              <a:rPr lang="en-US" sz="2600" b="1">
                <a:solidFill>
                  <a:srgbClr val="222C4A"/>
                </a:solidFill>
                <a:latin typeface="Calibri" panose="020F0502020204030204" pitchFamily="34" charset="0"/>
                <a:cs typeface="Calibri" panose="020F0502020204030204" pitchFamily="34" charset="0"/>
              </a:rPr>
              <a:t>primary science-based activity </a:t>
            </a:r>
            <a:r>
              <a:rPr lang="en-US" sz="2600" b="1">
                <a:latin typeface="Calibri Light" panose="020F0302020204030204" pitchFamily="34" charset="0"/>
              </a:rPr>
              <a:t>is closely related to theme of the lesson and supports student engagement with the content, focusing on the science and engineering practices on the Next Generation Science Standards (NGSS).</a:t>
            </a:r>
            <a:endParaRPr lang="en-US" spc="300">
              <a:solidFill>
                <a:srgbClr val="5A5A5A"/>
              </a:solidFill>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grpSp>
        <p:nvGrpSpPr>
          <p:cNvPr id="9" name="Group 8">
            <a:extLst>
              <a:ext uri="{FF2B5EF4-FFF2-40B4-BE49-F238E27FC236}">
                <a16:creationId xmlns:a16="http://schemas.microsoft.com/office/drawing/2014/main" id="{6B8564D6-2A0F-1015-3200-79C90E151932}"/>
              </a:ext>
            </a:extLst>
          </p:cNvPr>
          <p:cNvGrpSpPr/>
          <p:nvPr/>
        </p:nvGrpSpPr>
        <p:grpSpPr>
          <a:xfrm>
            <a:off x="1929693" y="1511920"/>
            <a:ext cx="8332611" cy="1790982"/>
            <a:chOff x="1426633" y="1691640"/>
            <a:chExt cx="8332611" cy="1790982"/>
          </a:xfrm>
        </p:grpSpPr>
        <p:sp>
          <p:nvSpPr>
            <p:cNvPr id="12" name="Rectangle 11">
              <a:extLst>
                <a:ext uri="{FF2B5EF4-FFF2-40B4-BE49-F238E27FC236}">
                  <a16:creationId xmlns:a16="http://schemas.microsoft.com/office/drawing/2014/main" id="{3E850EBC-64B1-B104-590F-F34F30D7178E}"/>
                </a:ext>
              </a:extLst>
            </p:cNvPr>
            <p:cNvSpPr/>
            <p:nvPr/>
          </p:nvSpPr>
          <p:spPr>
            <a:xfrm>
              <a:off x="1426633" y="1691640"/>
              <a:ext cx="8332611" cy="1790982"/>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questionnaire with black text&#10;&#10;Description automatically generated">
              <a:extLst>
                <a:ext uri="{FF2B5EF4-FFF2-40B4-BE49-F238E27FC236}">
                  <a16:creationId xmlns:a16="http://schemas.microsoft.com/office/drawing/2014/main" id="{C0DE2B08-DFBB-7B03-B1BD-FF80D70EE5BB}"/>
                </a:ext>
              </a:extLst>
            </p:cNvPr>
            <p:cNvPicPr>
              <a:picLocks noChangeAspect="1"/>
            </p:cNvPicPr>
            <p:nvPr/>
          </p:nvPicPr>
          <p:blipFill>
            <a:blip r:embed="rId4"/>
            <a:stretch>
              <a:fillRect/>
            </a:stretch>
          </p:blipFill>
          <p:spPr>
            <a:xfrm>
              <a:off x="1503538" y="1749659"/>
              <a:ext cx="8169841" cy="1667604"/>
            </a:xfrm>
            <a:prstGeom prst="rect">
              <a:avLst/>
            </a:prstGeom>
          </p:spPr>
        </p:pic>
      </p:grpSp>
    </p:spTree>
    <p:extLst>
      <p:ext uri="{BB962C8B-B14F-4D97-AF65-F5344CB8AC3E}">
        <p14:creationId xmlns:p14="http://schemas.microsoft.com/office/powerpoint/2010/main" val="419755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2124168" y="3089150"/>
            <a:ext cx="8106625" cy="923330"/>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OBSERVATION GRID</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127818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283464" y="280475"/>
            <a:ext cx="10864146" cy="77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spc="300">
                <a:solidFill>
                  <a:srgbClr val="222C4A"/>
                </a:solidFill>
                <a:latin typeface="Calibri" panose="020F0502020204030204"/>
                <a:ea typeface="+mn-ea"/>
                <a:cs typeface="+mn-cs"/>
              </a:rPr>
              <a:t>OBSERVATION GRID</a:t>
            </a:r>
            <a:endParaRPr lang="en-US" sz="5000"/>
          </a:p>
        </p:txBody>
      </p:sp>
      <p:grpSp>
        <p:nvGrpSpPr>
          <p:cNvPr id="11" name="Group 10">
            <a:extLst>
              <a:ext uri="{FF2B5EF4-FFF2-40B4-BE49-F238E27FC236}">
                <a16:creationId xmlns:a16="http://schemas.microsoft.com/office/drawing/2014/main" id="{64A8E154-CB5E-41DB-9F8A-1484731CA316}"/>
              </a:ext>
            </a:extLst>
          </p:cNvPr>
          <p:cNvGrpSpPr/>
          <p:nvPr/>
        </p:nvGrpSpPr>
        <p:grpSpPr>
          <a:xfrm>
            <a:off x="2437301" y="1275018"/>
            <a:ext cx="7317397" cy="334360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3" name="TextBox 12">
            <a:extLst>
              <a:ext uri="{FF2B5EF4-FFF2-40B4-BE49-F238E27FC236}">
                <a16:creationId xmlns:a16="http://schemas.microsoft.com/office/drawing/2014/main" id="{97009D28-924A-0C1F-8EAE-E82A65D6C9DD}"/>
              </a:ext>
            </a:extLst>
          </p:cNvPr>
          <p:cNvSpPr txBox="1"/>
          <p:nvPr/>
        </p:nvSpPr>
        <p:spPr>
          <a:xfrm>
            <a:off x="589745" y="4833702"/>
            <a:ext cx="10251584" cy="1569660"/>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PRIMARY FOCUS: </a:t>
            </a:r>
          </a:p>
          <a:p>
            <a:pPr marL="342900" indent="-342900" algn="l" rtl="0" fontAlgn="base">
              <a:buFont typeface="Arial" panose="020B0604020202020204" pitchFamily="34" charset="0"/>
              <a:buChar char="•"/>
            </a:pPr>
            <a:r>
              <a:rPr lang="en-US" sz="2400" b="1">
                <a:latin typeface="Calibri Light" panose="020F0302020204030204" pitchFamily="34" charset="0"/>
              </a:rPr>
              <a:t>Opportunities to respond (OTR) received by non-target student(s)</a:t>
            </a:r>
          </a:p>
          <a:p>
            <a:pPr marL="342900" indent="-342900" fontAlgn="base">
              <a:buFont typeface="Arial" panose="020B0604020202020204" pitchFamily="34" charset="0"/>
              <a:buChar char="•"/>
            </a:pPr>
            <a:r>
              <a:rPr lang="en-US" sz="2400" b="1">
                <a:latin typeface="Calibri Light" panose="020F0302020204030204" pitchFamily="34" charset="0"/>
              </a:rPr>
              <a:t>OTRs received by Target Student </a:t>
            </a:r>
          </a:p>
          <a:p>
            <a:pPr marL="342900" indent="-342900" algn="l" rtl="0" fontAlgn="base">
              <a:buFont typeface="Arial" panose="020B0604020202020204" pitchFamily="34" charset="0"/>
              <a:buChar char="•"/>
            </a:pPr>
            <a:r>
              <a:rPr lang="en-US" sz="2400" b="1">
                <a:latin typeface="Calibri Light" panose="020F0302020204030204" pitchFamily="34" charset="0"/>
              </a:rPr>
              <a:t>Teacher feedback directed at the Target Student</a:t>
            </a:r>
            <a:endParaRPr lang="en-US" sz="2400" b="0" i="0" u="none" strike="noStrike">
              <a:effectLst/>
              <a:latin typeface="Segoe UI" panose="020B0502040204020203" pitchFamily="34" charset="0"/>
            </a:endParaRPr>
          </a:p>
        </p:txBody>
      </p:sp>
    </p:spTree>
    <p:extLst>
      <p:ext uri="{BB962C8B-B14F-4D97-AF65-F5344CB8AC3E}">
        <p14:creationId xmlns:p14="http://schemas.microsoft.com/office/powerpoint/2010/main" val="11941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2" name="Rectangular Callout 1">
            <a:extLst>
              <a:ext uri="{FF2B5EF4-FFF2-40B4-BE49-F238E27FC236}">
                <a16:creationId xmlns:a16="http://schemas.microsoft.com/office/drawing/2014/main" id="{A98F15EC-9844-F7FB-4333-E2F84D98D422}"/>
              </a:ext>
            </a:extLst>
          </p:cNvPr>
          <p:cNvSpPr>
            <a:spLocks/>
          </p:cNvSpPr>
          <p:nvPr/>
        </p:nvSpPr>
        <p:spPr bwMode="auto">
          <a:xfrm rot="16200000">
            <a:off x="5070450" y="2276614"/>
            <a:ext cx="1225848" cy="2171291"/>
          </a:xfrm>
          <a:prstGeom prst="wedgeRectCallout">
            <a:avLst>
              <a:gd name="adj1" fmla="val 119233"/>
              <a:gd name="adj2" fmla="val -167518"/>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effectLst/>
                <a:latin typeface="Calibri" panose="020F0502020204030204" pitchFamily="34" charset="0"/>
                <a:ea typeface="Yu Mincho" panose="02020400000000000000" pitchFamily="18" charset="-128"/>
                <a:cs typeface="Calibri" panose="020F0502020204030204" pitchFamily="34" charset="0"/>
              </a:rPr>
              <a:t>Start time of the coded instruction. Note the start time for each new half-sheet. </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4" name="Rectangular Callout 3">
            <a:extLst>
              <a:ext uri="{FF2B5EF4-FFF2-40B4-BE49-F238E27FC236}">
                <a16:creationId xmlns:a16="http://schemas.microsoft.com/office/drawing/2014/main" id="{1B64E80D-CA09-80C8-395C-456DDF8AF1B2}"/>
              </a:ext>
            </a:extLst>
          </p:cNvPr>
          <p:cNvSpPr>
            <a:spLocks/>
          </p:cNvSpPr>
          <p:nvPr/>
        </p:nvSpPr>
        <p:spPr bwMode="auto">
          <a:xfrm rot="16200000">
            <a:off x="9247736" y="3594414"/>
            <a:ext cx="717864" cy="1479404"/>
          </a:xfrm>
          <a:prstGeom prst="wedgeRectCallout">
            <a:avLst>
              <a:gd name="adj1" fmla="val 286159"/>
              <a:gd name="adj2" fmla="val 63065"/>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Z = 26</a:t>
            </a:r>
            <a:r>
              <a:rPr lang="en-US" sz="1600" kern="100" baseline="30000">
                <a:latin typeface="Calibri" panose="020F0502020204030204" pitchFamily="34" charset="0"/>
                <a:ea typeface="Yu Mincho" panose="02020400000000000000" pitchFamily="18" charset="-128"/>
                <a:cs typeface="Calibri" panose="020F0502020204030204" pitchFamily="34" charset="0"/>
              </a:rPr>
              <a:t>th</a:t>
            </a:r>
            <a:r>
              <a:rPr lang="en-US" sz="1600" kern="100">
                <a:latin typeface="Calibri" panose="020F0502020204030204" pitchFamily="34" charset="0"/>
                <a:ea typeface="Yu Mincho" panose="02020400000000000000" pitchFamily="18" charset="-128"/>
                <a:cs typeface="Calibri" panose="020F0502020204030204" pitchFamily="34" charset="0"/>
              </a:rPr>
              <a:t> code</a:t>
            </a:r>
          </a:p>
          <a:p>
            <a:pPr marL="0" marR="0">
              <a:spcBef>
                <a:spcPts val="0"/>
              </a:spcBef>
              <a:spcAft>
                <a:spcPts val="0"/>
              </a:spcAft>
            </a:pPr>
            <a:r>
              <a:rPr lang="en-US" sz="1600" kern="100">
                <a:effectLst/>
                <a:latin typeface="Calibri" panose="020F0502020204030204" pitchFamily="34" charset="0"/>
                <a:ea typeface="Yu Mincho" panose="02020400000000000000" pitchFamily="18" charset="-128"/>
                <a:cs typeface="Calibri" panose="020F0502020204030204" pitchFamily="34" charset="0"/>
              </a:rPr>
              <a:t>(</a:t>
            </a:r>
            <a:r>
              <a:rPr lang="en-US" sz="1600" kern="100" err="1">
                <a:effectLst/>
                <a:latin typeface="Calibri" panose="020F0502020204030204" pitchFamily="34" charset="0"/>
                <a:ea typeface="Yu Mincho" panose="02020400000000000000" pitchFamily="18" charset="-128"/>
                <a:cs typeface="Calibri" panose="020F0502020204030204" pitchFamily="34" charset="0"/>
              </a:rPr>
              <a:t>zz</a:t>
            </a:r>
            <a:r>
              <a:rPr lang="en-US" sz="1600" kern="100">
                <a:effectLst/>
                <a:latin typeface="Calibri" panose="020F0502020204030204" pitchFamily="34" charset="0"/>
                <a:ea typeface="Yu Mincho" panose="02020400000000000000" pitchFamily="18" charset="-128"/>
                <a:cs typeface="Calibri" panose="020F0502020204030204" pitchFamily="34" charset="0"/>
              </a:rPr>
              <a:t> = 52</a:t>
            </a:r>
            <a:r>
              <a:rPr lang="en-US" sz="1600" kern="100" baseline="30000">
                <a:effectLst/>
                <a:latin typeface="Calibri" panose="020F0502020204030204" pitchFamily="34" charset="0"/>
                <a:ea typeface="Yu Mincho" panose="02020400000000000000" pitchFamily="18" charset="-128"/>
                <a:cs typeface="Calibri" panose="020F0502020204030204" pitchFamily="34" charset="0"/>
              </a:rPr>
              <a:t>nd</a:t>
            </a:r>
            <a:r>
              <a:rPr lang="en-US" sz="1600" kern="100">
                <a:effectLst/>
                <a:latin typeface="Calibri" panose="020F0502020204030204" pitchFamily="34" charset="0"/>
                <a:ea typeface="Yu Mincho" panose="02020400000000000000" pitchFamily="18" charset="-128"/>
                <a:cs typeface="Calibri" panose="020F0502020204030204" pitchFamily="34" charset="0"/>
              </a:rPr>
              <a:t> co</a:t>
            </a:r>
            <a:r>
              <a:rPr lang="en-US" sz="1600" kern="100">
                <a:latin typeface="Calibri" panose="020F0502020204030204" pitchFamily="34" charset="0"/>
                <a:ea typeface="Yu Mincho" panose="02020400000000000000" pitchFamily="18" charset="-128"/>
                <a:cs typeface="Calibri" panose="020F0502020204030204" pitchFamily="34" charset="0"/>
              </a:rPr>
              <a:t>de)</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Grid</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GRID HEADER</a:t>
            </a:r>
          </a:p>
        </p:txBody>
      </p:sp>
    </p:spTree>
    <p:extLst>
      <p:ext uri="{BB962C8B-B14F-4D97-AF65-F5344CB8AC3E}">
        <p14:creationId xmlns:p14="http://schemas.microsoft.com/office/powerpoint/2010/main" val="3733196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Grid</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OPPORTUNITITES TO RESPOND (OTR) CODES</a:t>
            </a:r>
          </a:p>
        </p:txBody>
      </p:sp>
      <p:sp>
        <p:nvSpPr>
          <p:cNvPr id="5" name="Rectangular Callout 4">
            <a:extLst>
              <a:ext uri="{FF2B5EF4-FFF2-40B4-BE49-F238E27FC236}">
                <a16:creationId xmlns:a16="http://schemas.microsoft.com/office/drawing/2014/main" id="{264D6F1B-4B4B-F0A7-A6E4-2493C04B1E51}"/>
              </a:ext>
            </a:extLst>
          </p:cNvPr>
          <p:cNvSpPr>
            <a:spLocks/>
          </p:cNvSpPr>
          <p:nvPr/>
        </p:nvSpPr>
        <p:spPr bwMode="auto">
          <a:xfrm rot="16200000">
            <a:off x="5261733" y="969318"/>
            <a:ext cx="1434138" cy="1953297"/>
          </a:xfrm>
          <a:prstGeom prst="wedgeRectCallout">
            <a:avLst>
              <a:gd name="adj1" fmla="val -131314"/>
              <a:gd name="adj2" fmla="val -125720"/>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OTR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OTRs received by a non-target student(s)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17" name="Rectangular Callout 16">
            <a:extLst>
              <a:ext uri="{FF2B5EF4-FFF2-40B4-BE49-F238E27FC236}">
                <a16:creationId xmlns:a16="http://schemas.microsoft.com/office/drawing/2014/main" id="{AECB8F0C-8623-0DF4-1077-15E4E44C2DFB}"/>
              </a:ext>
            </a:extLst>
          </p:cNvPr>
          <p:cNvSpPr>
            <a:spLocks/>
          </p:cNvSpPr>
          <p:nvPr/>
        </p:nvSpPr>
        <p:spPr bwMode="auto">
          <a:xfrm rot="16200000">
            <a:off x="8132815" y="3967485"/>
            <a:ext cx="1220722" cy="2009139"/>
          </a:xfrm>
          <a:prstGeom prst="wedgeRectCallout">
            <a:avLst>
              <a:gd name="adj1" fmla="val 77328"/>
              <a:gd name="adj2" fmla="val -146589"/>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OTR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OTRs received by the Target Student</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32" name="Rectangular Callout 31">
            <a:extLst>
              <a:ext uri="{FF2B5EF4-FFF2-40B4-BE49-F238E27FC236}">
                <a16:creationId xmlns:a16="http://schemas.microsoft.com/office/drawing/2014/main" id="{7C0FF349-7B0E-04D9-1894-C9592FDD0B21}"/>
              </a:ext>
            </a:extLst>
          </p:cNvPr>
          <p:cNvSpPr>
            <a:spLocks/>
          </p:cNvSpPr>
          <p:nvPr/>
        </p:nvSpPr>
        <p:spPr bwMode="auto">
          <a:xfrm rot="16200000">
            <a:off x="2420547" y="5583885"/>
            <a:ext cx="612160" cy="1042092"/>
          </a:xfrm>
          <a:prstGeom prst="wedgeRectCallout">
            <a:avLst>
              <a:gd name="adj1" fmla="val 401379"/>
              <a:gd name="adj2" fmla="val -72063"/>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OTR Types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343468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521208"/>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Grid</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OPPORTUNITITES TO RESPOND (OTR) CODES</a:t>
            </a:r>
          </a:p>
        </p:txBody>
      </p:sp>
      <p:grpSp>
        <p:nvGrpSpPr>
          <p:cNvPr id="13" name="Group 12">
            <a:extLst>
              <a:ext uri="{FF2B5EF4-FFF2-40B4-BE49-F238E27FC236}">
                <a16:creationId xmlns:a16="http://schemas.microsoft.com/office/drawing/2014/main" id="{3C42DF03-87E9-1EDD-1D62-9A37679D657A}"/>
              </a:ext>
            </a:extLst>
          </p:cNvPr>
          <p:cNvGrpSpPr/>
          <p:nvPr/>
        </p:nvGrpSpPr>
        <p:grpSpPr>
          <a:xfrm>
            <a:off x="1929694" y="1602751"/>
            <a:ext cx="8332611" cy="1790982"/>
            <a:chOff x="1554480" y="1262967"/>
            <a:chExt cx="8332611" cy="1790982"/>
          </a:xfrm>
        </p:grpSpPr>
        <p:sp>
          <p:nvSpPr>
            <p:cNvPr id="6" name="Rectangle 5">
              <a:extLst>
                <a:ext uri="{FF2B5EF4-FFF2-40B4-BE49-F238E27FC236}">
                  <a16:creationId xmlns:a16="http://schemas.microsoft.com/office/drawing/2014/main" id="{74C151AC-4896-85DB-4329-44069998D72D}"/>
                </a:ext>
              </a:extLst>
            </p:cNvPr>
            <p:cNvSpPr/>
            <p:nvPr/>
          </p:nvSpPr>
          <p:spPr>
            <a:xfrm>
              <a:off x="1554480" y="1262967"/>
              <a:ext cx="8332611" cy="1790982"/>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quare with a black rectangle&#10;&#10;Description automatically generated">
              <a:extLst>
                <a:ext uri="{FF2B5EF4-FFF2-40B4-BE49-F238E27FC236}">
                  <a16:creationId xmlns:a16="http://schemas.microsoft.com/office/drawing/2014/main" id="{11D60756-E6D1-93AB-70AD-A3EB78481B7A}"/>
                </a:ext>
              </a:extLst>
            </p:cNvPr>
            <p:cNvPicPr>
              <a:picLocks noChangeAspect="1"/>
            </p:cNvPicPr>
            <p:nvPr/>
          </p:nvPicPr>
          <p:blipFill>
            <a:blip r:embed="rId4"/>
            <a:stretch>
              <a:fillRect/>
            </a:stretch>
          </p:blipFill>
          <p:spPr>
            <a:xfrm>
              <a:off x="1664224" y="1378376"/>
              <a:ext cx="8109297" cy="1560163"/>
            </a:xfrm>
            <a:prstGeom prst="rect">
              <a:avLst/>
            </a:prstGeom>
          </p:spPr>
        </p:pic>
      </p:grpSp>
      <p:sp>
        <p:nvSpPr>
          <p:cNvPr id="14" name="Rectangular Callout 13">
            <a:extLst>
              <a:ext uri="{FF2B5EF4-FFF2-40B4-BE49-F238E27FC236}">
                <a16:creationId xmlns:a16="http://schemas.microsoft.com/office/drawing/2014/main" id="{2510C879-0DDC-4F7E-FB2C-58E777E531D7}"/>
              </a:ext>
            </a:extLst>
          </p:cNvPr>
          <p:cNvSpPr>
            <a:spLocks/>
          </p:cNvSpPr>
          <p:nvPr/>
        </p:nvSpPr>
        <p:spPr bwMode="auto">
          <a:xfrm rot="16200000">
            <a:off x="8891956" y="3618201"/>
            <a:ext cx="1562847" cy="2079936"/>
          </a:xfrm>
          <a:prstGeom prst="wedgeRectCallout">
            <a:avLst>
              <a:gd name="adj1" fmla="val 127449"/>
              <a:gd name="adj2" fmla="val -135588"/>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Indicate the total OTRs </a:t>
            </a:r>
            <a:r>
              <a:rPr lang="en-US" sz="1600" b="1" kern="100">
                <a:latin typeface="Calibri" panose="020F0502020204030204" pitchFamily="34" charset="0"/>
                <a:ea typeface="Yu Mincho" panose="02020400000000000000" pitchFamily="18" charset="-128"/>
                <a:cs typeface="Calibri" panose="020F0502020204030204" pitchFamily="34" charset="0"/>
              </a:rPr>
              <a:t>and </a:t>
            </a:r>
            <a:r>
              <a:rPr lang="en-US" sz="1600" kern="100">
                <a:latin typeface="Calibri" panose="020F0502020204030204" pitchFamily="34" charset="0"/>
                <a:ea typeface="Yu Mincho" panose="02020400000000000000" pitchFamily="18" charset="-128"/>
                <a:cs typeface="Calibri" panose="020F0502020204030204" pitchFamily="34" charset="0"/>
              </a:rPr>
              <a:t>Teacher Feedback coded (✓) on the page, which were received by the Target Student.</a:t>
            </a:r>
          </a:p>
        </p:txBody>
      </p:sp>
      <p:sp>
        <p:nvSpPr>
          <p:cNvPr id="5" name="Rectangular Callout 4">
            <a:extLst>
              <a:ext uri="{FF2B5EF4-FFF2-40B4-BE49-F238E27FC236}">
                <a16:creationId xmlns:a16="http://schemas.microsoft.com/office/drawing/2014/main" id="{264D6F1B-4B4B-F0A7-A6E4-2493C04B1E51}"/>
              </a:ext>
            </a:extLst>
          </p:cNvPr>
          <p:cNvSpPr>
            <a:spLocks/>
          </p:cNvSpPr>
          <p:nvPr/>
        </p:nvSpPr>
        <p:spPr bwMode="auto">
          <a:xfrm rot="16200000">
            <a:off x="1567975" y="4370710"/>
            <a:ext cx="1434138" cy="1953297"/>
          </a:xfrm>
          <a:prstGeom prst="wedgeRectCallout">
            <a:avLst>
              <a:gd name="adj1" fmla="val 167311"/>
              <a:gd name="adj2" fmla="val 62591"/>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Indicate the total OTRs coded (✓) on the page, which were received by non-target students.</a:t>
            </a:r>
          </a:p>
        </p:txBody>
      </p:sp>
    </p:spTree>
    <p:extLst>
      <p:ext uri="{BB962C8B-B14F-4D97-AF65-F5344CB8AC3E}">
        <p14:creationId xmlns:p14="http://schemas.microsoft.com/office/powerpoint/2010/main" val="118039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919679" y="975046"/>
            <a:ext cx="10515600" cy="7794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400" b="1" spc="300">
                <a:solidFill>
                  <a:srgbClr val="222C4A"/>
                </a:solidFill>
                <a:latin typeface="Calibri" panose="020F0502020204030204"/>
                <a:ea typeface="+mn-ea"/>
                <a:cs typeface="+mn-cs"/>
              </a:rPr>
              <a:t>TABLE OF CONTENTS</a:t>
            </a:r>
            <a:endParaRPr lang="en-US" sz="5400"/>
          </a:p>
        </p:txBody>
      </p:sp>
      <p:sp>
        <p:nvSpPr>
          <p:cNvPr id="5" name="TextBox 4">
            <a:extLst>
              <a:ext uri="{FF2B5EF4-FFF2-40B4-BE49-F238E27FC236}">
                <a16:creationId xmlns:a16="http://schemas.microsoft.com/office/drawing/2014/main" id="{12737540-1E23-68A7-3100-4679623BFF6D}"/>
              </a:ext>
            </a:extLst>
          </p:cNvPr>
          <p:cNvSpPr txBox="1"/>
          <p:nvPr/>
        </p:nvSpPr>
        <p:spPr>
          <a:xfrm>
            <a:off x="919679" y="1875857"/>
            <a:ext cx="10563497" cy="4708981"/>
          </a:xfrm>
          <a:prstGeom prst="rect">
            <a:avLst/>
          </a:prstGeom>
          <a:noFill/>
        </p:spPr>
        <p:txBody>
          <a:bodyPr wrap="square" lIns="91440" tIns="45720" rIns="91440" bIns="45720" numCol="2" anchor="t">
            <a:spAutoFit/>
          </a:bodyPr>
          <a:lstStyle/>
          <a:p>
            <a:pPr>
              <a:lnSpc>
                <a:spcPct val="150000"/>
              </a:lnSpc>
            </a:pPr>
            <a:r>
              <a:rPr lang="en-US" sz="2000" b="1">
                <a:hlinkClick r:id="rId4" action="ppaction://hlinksldjump"/>
              </a:rPr>
              <a:t>Science Content And Instruction</a:t>
            </a:r>
            <a:endParaRPr lang="en-US" sz="2000" b="1">
              <a:hlinkClick r:id="rId5" action="ppaction://hlinksldjump"/>
            </a:endParaRPr>
          </a:p>
          <a:p>
            <a:pPr>
              <a:lnSpc>
                <a:spcPct val="150000"/>
              </a:lnSpc>
            </a:pPr>
            <a:r>
              <a:rPr lang="en-US" sz="2000" b="1">
                <a:hlinkClick r:id="rId6" action="ppaction://hlinksldjump"/>
              </a:rPr>
              <a:t>Observation Grid</a:t>
            </a:r>
            <a:endParaRPr lang="en-US" sz="2000" b="1">
              <a:cs typeface="Calibri"/>
              <a:hlinkClick r:id="rId5" action="ppaction://hlinksldjump"/>
            </a:endParaRPr>
          </a:p>
          <a:p>
            <a:pPr>
              <a:lnSpc>
                <a:spcPct val="150000"/>
              </a:lnSpc>
            </a:pPr>
            <a:r>
              <a:rPr lang="en-US" sz="2000" b="1">
                <a:hlinkClick r:id="rId5" action="ppaction://hlinksldjump"/>
              </a:rPr>
              <a:t>Opportunities To Respond (OTR) Codes</a:t>
            </a:r>
            <a:endParaRPr lang="en-US" sz="2000" b="1">
              <a:cs typeface="Calibri"/>
              <a:hlinkClick r:id="" action="ppaction://noaction"/>
            </a:endParaRPr>
          </a:p>
          <a:p>
            <a:pPr>
              <a:lnSpc>
                <a:spcPct val="150000"/>
              </a:lnSpc>
            </a:pPr>
            <a:r>
              <a:rPr lang="en-US" sz="2000" b="1">
                <a:hlinkClick r:id="rId7" action="ppaction://hlinksldjump"/>
              </a:rPr>
              <a:t>Teacher Feedback Codes</a:t>
            </a:r>
            <a:endParaRPr lang="en-US" sz="2000" b="1">
              <a:cs typeface="Calibri"/>
            </a:endParaRPr>
          </a:p>
          <a:p>
            <a:pPr>
              <a:lnSpc>
                <a:spcPct val="150000"/>
              </a:lnSpc>
            </a:pPr>
            <a:r>
              <a:rPr lang="en-US" sz="2000" b="1">
                <a:hlinkClick r:id="rId8" action="ppaction://hlinksldjump"/>
              </a:rPr>
              <a:t>Target Student Codes</a:t>
            </a:r>
            <a:endParaRPr lang="en-US" sz="2000" b="1">
              <a:cs typeface="Calibri"/>
            </a:endParaRPr>
          </a:p>
          <a:p>
            <a:pPr>
              <a:lnSpc>
                <a:spcPct val="150000"/>
              </a:lnSpc>
            </a:pPr>
            <a:r>
              <a:rPr lang="en-US" sz="2000" b="1">
                <a:hlinkClick r:id="rId9" action="ppaction://hlinksldjump"/>
              </a:rPr>
              <a:t>Overall Quality of Science Instruction</a:t>
            </a:r>
            <a:endParaRPr lang="en-US" sz="2000" b="1">
              <a:hlinkClick r:id="rId10" action="ppaction://hlinksldjump"/>
            </a:endParaRPr>
          </a:p>
          <a:p>
            <a:pPr>
              <a:lnSpc>
                <a:spcPct val="150000"/>
              </a:lnSpc>
            </a:pPr>
            <a:r>
              <a:rPr lang="en-US" sz="2000" b="1">
                <a:hlinkClick r:id="rId10" action="ppaction://hlinksldjump"/>
              </a:rPr>
              <a:t>Observation Procedures</a:t>
            </a:r>
            <a:endParaRPr lang="en-US" sz="2000" b="1"/>
          </a:p>
          <a:p>
            <a:pPr>
              <a:lnSpc>
                <a:spcPct val="150000"/>
              </a:lnSpc>
            </a:pPr>
            <a:endParaRPr lang="en-US" sz="2000" b="1"/>
          </a:p>
          <a:p>
            <a:pPr>
              <a:lnSpc>
                <a:spcPct val="150000"/>
              </a:lnSpc>
            </a:pPr>
            <a:endParaRPr lang="en-US" sz="2000" b="1"/>
          </a:p>
          <a:p>
            <a:pPr>
              <a:lnSpc>
                <a:spcPct val="150000"/>
              </a:lnSpc>
            </a:pPr>
            <a:endParaRPr lang="en-US" sz="2000" b="1"/>
          </a:p>
          <a:p>
            <a:pPr>
              <a:lnSpc>
                <a:spcPct val="150000"/>
              </a:lnSpc>
            </a:pPr>
            <a:r>
              <a:rPr lang="en-US" sz="2000" b="1"/>
              <a:t>Coding Practice: Transcripts:</a:t>
            </a:r>
          </a:p>
          <a:p>
            <a:pPr marL="342900" indent="-342900">
              <a:lnSpc>
                <a:spcPct val="150000"/>
              </a:lnSpc>
              <a:buFont typeface="Arial" panose="020B0604020202020204" pitchFamily="34" charset="0"/>
              <a:buChar char="•"/>
            </a:pPr>
            <a:r>
              <a:rPr lang="en-US" sz="2000" b="1">
                <a:cs typeface="Calibri"/>
                <a:hlinkClick r:id="rId11" action="ppaction://hlinksldjump"/>
              </a:rPr>
              <a:t>Lesson Transcript Example A</a:t>
            </a:r>
            <a:endParaRPr lang="en-US" sz="2000" b="1">
              <a:cs typeface="Calibri"/>
            </a:endParaRPr>
          </a:p>
          <a:p>
            <a:pPr marL="342900" indent="-342900">
              <a:lnSpc>
                <a:spcPct val="150000"/>
              </a:lnSpc>
              <a:buFont typeface="Arial" panose="020B0604020202020204" pitchFamily="34" charset="0"/>
              <a:buChar char="•"/>
            </a:pPr>
            <a:r>
              <a:rPr lang="en-US" sz="2000" b="1">
                <a:cs typeface="Calibri"/>
                <a:hlinkClick r:id="rId12" action="ppaction://hlinksldjump"/>
              </a:rPr>
              <a:t>Lesson Transcript Example B</a:t>
            </a:r>
            <a:endParaRPr lang="en-US" sz="2000" b="1">
              <a:cs typeface="Calibri"/>
            </a:endParaRPr>
          </a:p>
          <a:p>
            <a:pPr marL="342900" indent="-342900">
              <a:lnSpc>
                <a:spcPct val="150000"/>
              </a:lnSpc>
              <a:buFont typeface="Arial" panose="020B0604020202020204" pitchFamily="34" charset="0"/>
              <a:buChar char="•"/>
            </a:pPr>
            <a:r>
              <a:rPr lang="en-US" sz="2000" b="1">
                <a:cs typeface="Calibri"/>
                <a:hlinkClick r:id="rId13" action="ppaction://hlinksldjump"/>
              </a:rPr>
              <a:t>Lesson Transcript Example C</a:t>
            </a:r>
            <a:endParaRPr lang="en-US" sz="2000" b="1">
              <a:cs typeface="Calibri"/>
            </a:endParaRPr>
          </a:p>
          <a:p>
            <a:pPr>
              <a:lnSpc>
                <a:spcPct val="150000"/>
              </a:lnSpc>
            </a:pPr>
            <a:r>
              <a:rPr lang="en-US" sz="2000" b="1"/>
              <a:t>Coding Practice: Videos: </a:t>
            </a:r>
          </a:p>
          <a:p>
            <a:pPr marL="342900" indent="-342900">
              <a:lnSpc>
                <a:spcPct val="150000"/>
              </a:lnSpc>
              <a:buFont typeface="Arial" panose="020B0604020202020204" pitchFamily="34" charset="0"/>
              <a:buChar char="•"/>
            </a:pPr>
            <a:r>
              <a:rPr lang="en-US" sz="2000" b="1">
                <a:cs typeface="Calibri"/>
                <a:hlinkClick r:id="rId14" action="ppaction://hlinksldjump"/>
              </a:rPr>
              <a:t>Lesson Video Example #1</a:t>
            </a:r>
            <a:endParaRPr lang="en-US" sz="2000" b="1">
              <a:cs typeface="Calibri"/>
            </a:endParaRPr>
          </a:p>
          <a:p>
            <a:pPr>
              <a:lnSpc>
                <a:spcPct val="150000"/>
              </a:lnSpc>
            </a:pPr>
            <a:endParaRPr lang="en-US" sz="3200"/>
          </a:p>
        </p:txBody>
      </p:sp>
      <p:sp>
        <p:nvSpPr>
          <p:cNvPr id="7" name="TextBox 6">
            <a:extLst>
              <a:ext uri="{FF2B5EF4-FFF2-40B4-BE49-F238E27FC236}">
                <a16:creationId xmlns:a16="http://schemas.microsoft.com/office/drawing/2014/main" id="{F796E1F6-950C-CB31-2ADB-8E1ABD8B0678}"/>
              </a:ext>
            </a:extLst>
          </p:cNvPr>
          <p:cNvSpPr txBox="1"/>
          <p:nvPr/>
        </p:nvSpPr>
        <p:spPr>
          <a:xfrm>
            <a:off x="3050640" y="115033"/>
            <a:ext cx="6090719" cy="738664"/>
          </a:xfrm>
          <a:prstGeom prst="rect">
            <a:avLst/>
          </a:prstGeom>
          <a:noFill/>
        </p:spPr>
        <p:txBody>
          <a:bodyPr wrap="square">
            <a:spAutoFit/>
          </a:bodyPr>
          <a:lstStyle/>
          <a:p>
            <a:pPr algn="ctr">
              <a:lnSpc>
                <a:spcPct val="100000"/>
              </a:lnSpc>
              <a:spcBef>
                <a:spcPts val="0"/>
              </a:spcBef>
              <a:defRPr/>
            </a:pPr>
            <a:r>
              <a:rPr lang="en-US" sz="1800" spc="300">
                <a:solidFill>
                  <a:srgbClr val="222C4A"/>
                </a:solidFill>
                <a:latin typeface="Calibri" panose="020F0502020204030204"/>
                <a:ea typeface="+mn-ea"/>
                <a:cs typeface="+mn-cs"/>
              </a:rPr>
              <a:t>OBSERVATION TRAINING</a:t>
            </a:r>
            <a:endParaRPr lang="en-US" sz="1800">
              <a:solidFill>
                <a:srgbClr val="222C4A"/>
              </a:solidFill>
            </a:endParaRPr>
          </a:p>
          <a:p>
            <a:pPr algn="ctr">
              <a:lnSpc>
                <a:spcPct val="100000"/>
              </a:lnSpc>
              <a:spcBef>
                <a:spcPts val="0"/>
              </a:spcBef>
              <a:defRPr/>
            </a:pPr>
            <a:r>
              <a:rPr lang="en-US" sz="2400" b="1" spc="300">
                <a:solidFill>
                  <a:srgbClr val="222C4A"/>
                </a:solidFill>
                <a:latin typeface="Calibri" panose="020F0502020204030204"/>
                <a:ea typeface="+mn-ea"/>
                <a:cs typeface="+mn-cs"/>
              </a:rPr>
              <a:t>CROWDSOURCE: SCIENCE</a:t>
            </a:r>
          </a:p>
        </p:txBody>
      </p:sp>
      <p:cxnSp>
        <p:nvCxnSpPr>
          <p:cNvPr id="8" name="Straight Connector 7">
            <a:extLst>
              <a:ext uri="{FF2B5EF4-FFF2-40B4-BE49-F238E27FC236}">
                <a16:creationId xmlns:a16="http://schemas.microsoft.com/office/drawing/2014/main" id="{18444D20-0FBE-4839-DDB1-FEEE46958FA2}"/>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20B6264E-B21A-92B3-B3B8-C69DAB62B9E2}"/>
              </a:ext>
            </a:extLst>
          </p:cNvPr>
          <p:cNvCxnSpPr/>
          <p:nvPr/>
        </p:nvCxnSpPr>
        <p:spPr>
          <a:xfrm>
            <a:off x="3747406" y="861383"/>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055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Grid</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 CODES</a:t>
            </a:r>
          </a:p>
        </p:txBody>
      </p:sp>
      <p:sp>
        <p:nvSpPr>
          <p:cNvPr id="2" name="Rectangular Callout 1">
            <a:extLst>
              <a:ext uri="{FF2B5EF4-FFF2-40B4-BE49-F238E27FC236}">
                <a16:creationId xmlns:a16="http://schemas.microsoft.com/office/drawing/2014/main" id="{72C354F0-2852-1B00-8478-D83D92FD38C9}"/>
              </a:ext>
            </a:extLst>
          </p:cNvPr>
          <p:cNvSpPr>
            <a:spLocks/>
          </p:cNvSpPr>
          <p:nvPr/>
        </p:nvSpPr>
        <p:spPr bwMode="auto">
          <a:xfrm rot="16200000">
            <a:off x="7591465" y="3107256"/>
            <a:ext cx="1354903" cy="2244841"/>
          </a:xfrm>
          <a:prstGeom prst="wedgeRectCallout">
            <a:avLst>
              <a:gd name="adj1" fmla="val 77328"/>
              <a:gd name="adj2" fmla="val -146589"/>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Teacher Feedback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academic feedback directed at the Target Student </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409686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Grid</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TARGET STUDENT CODES</a:t>
            </a:r>
          </a:p>
        </p:txBody>
      </p:sp>
      <p:sp>
        <p:nvSpPr>
          <p:cNvPr id="2" name="Rectangular Callout 1">
            <a:extLst>
              <a:ext uri="{FF2B5EF4-FFF2-40B4-BE49-F238E27FC236}">
                <a16:creationId xmlns:a16="http://schemas.microsoft.com/office/drawing/2014/main" id="{F2EDA9AE-74B9-EA4D-4673-BE110999DC77}"/>
              </a:ext>
            </a:extLst>
          </p:cNvPr>
          <p:cNvSpPr>
            <a:spLocks/>
          </p:cNvSpPr>
          <p:nvPr/>
        </p:nvSpPr>
        <p:spPr bwMode="auto">
          <a:xfrm rot="16200000">
            <a:off x="8228021" y="2276110"/>
            <a:ext cx="1731397" cy="2444867"/>
          </a:xfrm>
          <a:prstGeom prst="wedgeRectCallout">
            <a:avLst>
              <a:gd name="adj1" fmla="val 72791"/>
              <a:gd name="adj2" fmla="val -127327"/>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Target Student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If applicable, indicate at what code(s) the Target Student joined and/or left the lesson by circling the column indicator(s).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4" name="Rectangular Callout 3">
            <a:extLst>
              <a:ext uri="{FF2B5EF4-FFF2-40B4-BE49-F238E27FC236}">
                <a16:creationId xmlns:a16="http://schemas.microsoft.com/office/drawing/2014/main" id="{2D0E6587-B445-5CF8-B9ED-3F49F89B6990}"/>
              </a:ext>
            </a:extLst>
          </p:cNvPr>
          <p:cNvSpPr>
            <a:spLocks/>
          </p:cNvSpPr>
          <p:nvPr/>
        </p:nvSpPr>
        <p:spPr bwMode="auto">
          <a:xfrm rot="16200000">
            <a:off x="3383750" y="2432923"/>
            <a:ext cx="1434543" cy="2131242"/>
          </a:xfrm>
          <a:prstGeom prst="wedgeRectCallout">
            <a:avLst>
              <a:gd name="adj1" fmla="val -127464"/>
              <a:gd name="adj2" fmla="val -106995"/>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Target Student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Indicate whether the Target Student joined and/or left during the lesson.</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46633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1359339" y="3028384"/>
            <a:ext cx="9636283"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OPPORTUNITIES TO RESPOND (OTR) CODES</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425692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997500"/>
            <a:ext cx="10515600" cy="1707105"/>
          </a:xfrm>
        </p:spPr>
        <p:txBody>
          <a:bodyPr vert="horz" lIns="91440" tIns="45720" rIns="91440" bIns="45720" rtlCol="0" anchor="t">
            <a:normAutofit fontScale="55000" lnSpcReduction="20000"/>
          </a:bodyPr>
          <a:lstStyle/>
          <a:p>
            <a:pPr marL="0" indent="0" fontAlgn="base">
              <a:lnSpc>
                <a:spcPct val="120000"/>
              </a:lnSpc>
              <a:buNone/>
            </a:pPr>
            <a:r>
              <a:rPr lang="en-US" sz="5800" dirty="0">
                <a:latin typeface="Calibri" panose="020F0502020204030204" pitchFamily="34" charset="0"/>
                <a:cs typeface="Calibri" panose="020F0502020204030204" pitchFamily="34" charset="0"/>
              </a:rPr>
              <a:t>An</a:t>
            </a:r>
            <a:r>
              <a:rPr lang="en-US" sz="5800" b="1" dirty="0">
                <a:latin typeface="Calibri" panose="020F0502020204030204" pitchFamily="34" charset="0"/>
                <a:cs typeface="Calibri" panose="020F0502020204030204" pitchFamily="34" charset="0"/>
              </a:rPr>
              <a:t> </a:t>
            </a:r>
            <a:r>
              <a:rPr lang="en-US" sz="5800" b="1" dirty="0">
                <a:solidFill>
                  <a:srgbClr val="222C4A"/>
                </a:solidFill>
                <a:latin typeface="Calibri" panose="020F0502020204030204" pitchFamily="34" charset="0"/>
                <a:cs typeface="Calibri" panose="020F0502020204030204" pitchFamily="34" charset="0"/>
              </a:rPr>
              <a:t>opportunity to respond </a:t>
            </a:r>
            <a:r>
              <a:rPr lang="en-US" sz="5800" dirty="0">
                <a:effectLst/>
                <a:latin typeface="Calibri" panose="020F0502020204030204" pitchFamily="34" charset="0"/>
                <a:ea typeface="Yu Mincho" panose="02020400000000000000" pitchFamily="18" charset="-128"/>
                <a:cs typeface="Calibri" panose="020F0502020204030204" pitchFamily="34" charset="0"/>
              </a:rPr>
              <a:t>is an instructional strategy initiated by the teacher to provide students with opportunities to engage with instruction. </a:t>
            </a:r>
            <a:endParaRPr lang="en-US" sz="5800" b="0" i="0" u="none" strike="noStrike" dirty="0">
              <a:effectLst/>
              <a:latin typeface="Segoe UI" panose="020B0502040204020203" pitchFamily="34" charset="0"/>
            </a:endParaRPr>
          </a:p>
          <a:p>
            <a:pPr marL="0" indent="0">
              <a:buNone/>
            </a:pPr>
            <a:endParaRPr lang="en-US" dirty="0"/>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3954735"/>
            <a:ext cx="10251584" cy="1200329"/>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GUIDELINES:</a:t>
            </a:r>
            <a:endParaRPr lang="en-US" sz="2400" b="1">
              <a:latin typeface="Calibri Light" panose="020F0302020204030204" pitchFamily="34" charset="0"/>
            </a:endParaRPr>
          </a:p>
          <a:p>
            <a:pPr marL="342900" indent="-342900" fontAlgn="base">
              <a:buFont typeface="Arial" panose="020B0604020202020204" pitchFamily="34" charset="0"/>
              <a:buChar char="•"/>
            </a:pPr>
            <a:r>
              <a:rPr lang="en-US" sz="2400" b="1">
                <a:latin typeface="Calibri Light" panose="020F0302020204030204" pitchFamily="34" charset="0"/>
              </a:rPr>
              <a:t>Must be academic in nature </a:t>
            </a:r>
          </a:p>
          <a:p>
            <a:pPr marL="342900" indent="-342900" algn="l" rtl="0" fontAlgn="base">
              <a:buFont typeface="Arial" panose="020B0604020202020204" pitchFamily="34" charset="0"/>
              <a:buChar char="•"/>
            </a:pPr>
            <a:r>
              <a:rPr lang="en-US" sz="2400" b="1">
                <a:latin typeface="Calibri Light" panose="020F0302020204030204" pitchFamily="34" charset="0"/>
              </a:rPr>
              <a:t>Must be paired with an </a:t>
            </a:r>
            <a:r>
              <a:rPr lang="en-US" sz="2400" b="1" u="sng">
                <a:latin typeface="Calibri Light" panose="020F0302020204030204" pitchFamily="34" charset="0"/>
              </a:rPr>
              <a:t>overt</a:t>
            </a:r>
            <a:r>
              <a:rPr lang="en-US" sz="2400" b="1">
                <a:latin typeface="Calibri Light" panose="020F0302020204030204" pitchFamily="34" charset="0"/>
              </a:rPr>
              <a:t> student response </a:t>
            </a:r>
            <a:endParaRPr lang="en-US" sz="2400" b="0" i="0" u="none" strike="noStrike">
              <a:effectLst/>
              <a:latin typeface="Segoe UI" panose="020B0502040204020203" pitchFamily="34" charset="0"/>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23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401889" y="1858861"/>
            <a:ext cx="9994605" cy="3046988"/>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an opportunity to respond:</a:t>
            </a:r>
          </a:p>
          <a:p>
            <a:pPr marL="742950" lvl="1" indent="-285750" fontAlgn="base">
              <a:buFont typeface="Arial" panose="020B0604020202020204" pitchFamily="34" charset="0"/>
              <a:buChar char="•"/>
            </a:pPr>
            <a:r>
              <a:rPr lang="en-US" sz="2400" b="0" u="none" strike="noStrike">
                <a:effectLst/>
                <a:latin typeface="Calibri" panose="020F0502020204030204" pitchFamily="34" charset="0"/>
              </a:rPr>
              <a:t>The teacher says, “Can anyone give me an example of erosion you’ve seen or heard of before?” A student responds, “I saw erosion at the beach when the waves washed away th</a:t>
            </a:r>
            <a:r>
              <a:rPr lang="en-US" sz="2400">
                <a:latin typeface="Calibri" panose="020F0502020204030204" pitchFamily="34" charset="0"/>
              </a:rPr>
              <a:t>e sand.”</a:t>
            </a:r>
            <a:r>
              <a:rPr lang="en-US" sz="1800" kern="100">
                <a:effectLst/>
                <a:latin typeface="Calibri" panose="020F0502020204030204" pitchFamily="34" charset="0"/>
                <a:ea typeface="Times New Roman" panose="02020603050405020304" pitchFamily="18" charset="0"/>
                <a:cs typeface="Calibri" panose="020F0502020204030204" pitchFamily="34" charset="0"/>
              </a:rPr>
              <a:t> </a:t>
            </a:r>
          </a:p>
          <a:p>
            <a:pPr marL="742950" lvl="1" indent="-285750" fontAlgn="base">
              <a:buFont typeface="Arial" panose="020B0604020202020204" pitchFamily="34" charset="0"/>
              <a:buChar char="•"/>
            </a:pPr>
            <a:r>
              <a:rPr lang="en-US" sz="2400" kern="100">
                <a:effectLst/>
                <a:latin typeface="Calibri" panose="020F0502020204030204" pitchFamily="34" charset="0"/>
                <a:ea typeface="Times New Roman" panose="02020603050405020304" pitchFamily="18" charset="0"/>
                <a:cs typeface="Calibri" panose="020F0502020204030204" pitchFamily="34" charset="0"/>
              </a:rPr>
              <a:t>The teacher says, “Can someone please volunteer to read the paragraph on photosynthesis aloud?” A student responds and begins reading the paragraph aloud. </a:t>
            </a:r>
            <a:endParaRPr lang="en-US" sz="2400" kern="1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fontAlgn="base">
              <a:buFont typeface="Arial" panose="020B0604020202020204" pitchFamily="34" charset="0"/>
              <a:buChar char="•"/>
            </a:pPr>
            <a:endParaRPr lang="en-US" sz="2400">
              <a:latin typeface="Calibri" panose="020F0502020204030204" pitchFamily="34" charset="0"/>
            </a:endParaRPr>
          </a:p>
        </p:txBody>
      </p:sp>
    </p:spTree>
    <p:extLst>
      <p:ext uri="{BB962C8B-B14F-4D97-AF65-F5344CB8AC3E}">
        <p14:creationId xmlns:p14="http://schemas.microsoft.com/office/powerpoint/2010/main" val="4168898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401889" y="1858861"/>
            <a:ext cx="9994605" cy="2806859"/>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Non-examples of an opportunity to respond:</a:t>
            </a:r>
          </a:p>
          <a:p>
            <a:pPr marL="800100" lvl="1" indent="-342900">
              <a:lnSpc>
                <a:spcPct val="107000"/>
              </a:lnSpc>
              <a:buFont typeface="Symbol" pitchFamily="2" charset="2"/>
              <a:buChar char=""/>
            </a:pPr>
            <a:r>
              <a:rPr lang="en-US" sz="2400" kern="100">
                <a:effectLst/>
                <a:latin typeface="Calibri" panose="020F0502020204030204" pitchFamily="34" charset="0"/>
                <a:ea typeface="Times New Roman" panose="02020603050405020304" pitchFamily="18" charset="0"/>
                <a:cs typeface="Calibri" panose="020F0502020204030204" pitchFamily="34" charset="0"/>
              </a:rPr>
              <a:t>The teacher says, “Please take out your science notebooks, pencils, and the handout I gave you yesterday.” Students promptly reach into their backpacks, take out their supplies, and open their notebooks.</a:t>
            </a:r>
            <a:endParaRPr lang="en-US" sz="2400" kern="100">
              <a:effectLst/>
              <a:latin typeface="Calibri" panose="020F0502020204030204" pitchFamily="34" charset="0"/>
              <a:ea typeface="Yu Mincho" panose="02020400000000000000" pitchFamily="18" charset="-128"/>
              <a:cs typeface="Arial" panose="020B0604020202020204" pitchFamily="34" charset="0"/>
            </a:endParaRPr>
          </a:p>
          <a:p>
            <a:pPr marL="800100" lvl="1" indent="-342900">
              <a:lnSpc>
                <a:spcPct val="107000"/>
              </a:lnSpc>
              <a:buFont typeface="Symbol" pitchFamily="2" charset="2"/>
              <a:buChar char=""/>
            </a:pPr>
            <a:r>
              <a:rPr lang="en-US" sz="2400" kern="100">
                <a:effectLst/>
                <a:latin typeface="Calibri" panose="020F0502020204030204" pitchFamily="34" charset="0"/>
                <a:ea typeface="Times New Roman" panose="02020603050405020304" pitchFamily="18" charset="0"/>
                <a:cs typeface="Calibri" panose="020F0502020204030204" pitchFamily="34" charset="0"/>
              </a:rPr>
              <a:t>The teacher says, “Let’s watch this video clip to learn more about each layer of the Earth.” Students watch the video clip. </a:t>
            </a:r>
            <a:endParaRPr lang="en-US" sz="2400" kern="100">
              <a:effectLst/>
              <a:latin typeface="Calibri" panose="020F0502020204030204" pitchFamily="34" charset="0"/>
              <a:ea typeface="Yu Mincho" panose="02020400000000000000" pitchFamily="18" charset="-128"/>
              <a:cs typeface="Arial" panose="020B0604020202020204" pitchFamily="34" charset="0"/>
            </a:endParaRPr>
          </a:p>
          <a:p>
            <a:pPr lvl="1" fontAlgn="base"/>
            <a:endParaRPr lang="en-US" sz="2400">
              <a:latin typeface="Calibri" panose="020F0502020204030204" pitchFamily="34" charset="0"/>
            </a:endParaRPr>
          </a:p>
        </p:txBody>
      </p:sp>
    </p:spTree>
    <p:extLst>
      <p:ext uri="{BB962C8B-B14F-4D97-AF65-F5344CB8AC3E}">
        <p14:creationId xmlns:p14="http://schemas.microsoft.com/office/powerpoint/2010/main" val="149303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OPPORTUNITITES TO RESPOND TYPES</a:t>
            </a:r>
          </a:p>
        </p:txBody>
      </p:sp>
      <p:sp>
        <p:nvSpPr>
          <p:cNvPr id="32" name="Rectangular Callout 31">
            <a:extLst>
              <a:ext uri="{FF2B5EF4-FFF2-40B4-BE49-F238E27FC236}">
                <a16:creationId xmlns:a16="http://schemas.microsoft.com/office/drawing/2014/main" id="{7C0FF349-7B0E-04D9-1894-C9592FDD0B21}"/>
              </a:ext>
            </a:extLst>
          </p:cNvPr>
          <p:cNvSpPr>
            <a:spLocks/>
          </p:cNvSpPr>
          <p:nvPr/>
        </p:nvSpPr>
        <p:spPr bwMode="auto">
          <a:xfrm rot="16200000">
            <a:off x="2420547" y="5583885"/>
            <a:ext cx="612160" cy="1042092"/>
          </a:xfrm>
          <a:prstGeom prst="wedgeRectCallout">
            <a:avLst>
              <a:gd name="adj1" fmla="val 401379"/>
              <a:gd name="adj2" fmla="val -72063"/>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OTR Types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cxnSp>
        <p:nvCxnSpPr>
          <p:cNvPr id="2" name="Straight Connector 1">
            <a:extLst>
              <a:ext uri="{FF2B5EF4-FFF2-40B4-BE49-F238E27FC236}">
                <a16:creationId xmlns:a16="http://schemas.microsoft.com/office/drawing/2014/main" id="{58F32F8E-3D60-55CA-0F6C-4EF3CD0F5F76}"/>
              </a:ext>
            </a:extLst>
          </p:cNvPr>
          <p:cNvCxnSpPr>
            <a:cxnSpLocks/>
          </p:cNvCxnSpPr>
          <p:nvPr/>
        </p:nvCxnSpPr>
        <p:spPr>
          <a:xfrm>
            <a:off x="0" y="846850"/>
            <a:ext cx="1679690" cy="0"/>
          </a:xfrm>
          <a:prstGeom prst="line">
            <a:avLst/>
          </a:prstGeom>
          <a:ln w="28575">
            <a:solidFill>
              <a:srgbClr val="222C4A"/>
            </a:solidFill>
          </a:ln>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DA2FA5C0-8575-3ED5-5521-0440807C673F}"/>
              </a:ext>
            </a:extLst>
          </p:cNvPr>
          <p:cNvCxnSpPr>
            <a:cxnSpLocks/>
          </p:cNvCxnSpPr>
          <p:nvPr/>
        </p:nvCxnSpPr>
        <p:spPr>
          <a:xfrm>
            <a:off x="10517003" y="846850"/>
            <a:ext cx="1679690" cy="0"/>
          </a:xfrm>
          <a:prstGeom prst="line">
            <a:avLst/>
          </a:prstGeom>
          <a:ln w="28575">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717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84905-CA2C-03B9-1B80-0F82C14F618E}"/>
              </a:ext>
            </a:extLst>
          </p:cNvPr>
          <p:cNvSpPr/>
          <p:nvPr/>
        </p:nvSpPr>
        <p:spPr>
          <a:xfrm>
            <a:off x="1391995" y="4238390"/>
            <a:ext cx="9074368" cy="158943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TYPES: VERBAL</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892808"/>
            <a:ext cx="10605868" cy="1192832"/>
          </a:xfrm>
        </p:spPr>
        <p:txBody>
          <a:bodyPr vert="horz" lIns="91440" tIns="45720" rIns="91440" bIns="45720" rtlCol="0" anchor="t">
            <a:normAutofit/>
          </a:bodyPr>
          <a:lstStyle/>
          <a:p>
            <a:pPr marL="0" indent="0" fontAlgn="base">
              <a:lnSpc>
                <a:spcPct val="120000"/>
              </a:lnSpc>
              <a:buNone/>
            </a:pPr>
            <a:r>
              <a:rPr lang="en-US" sz="3200" b="1">
                <a:latin typeface="Calibri" panose="020F0502020204030204" pitchFamily="34" charset="0"/>
                <a:cs typeface="Calibri" panose="020F0502020204030204" pitchFamily="34" charset="0"/>
              </a:rPr>
              <a:t>Definition: </a:t>
            </a:r>
            <a:r>
              <a:rPr lang="en-US" sz="3200">
                <a:effectLst/>
                <a:latin typeface="Calibri" panose="020F0502020204030204" pitchFamily="34" charset="0"/>
                <a:ea typeface="Yu Mincho" panose="02020400000000000000" pitchFamily="18" charset="-128"/>
                <a:cs typeface="Calibri" panose="020F0502020204030204" pitchFamily="34" charset="0"/>
              </a:rPr>
              <a:t>an oral response from the student(s)</a:t>
            </a:r>
            <a:endParaRPr lang="en-US" sz="3200"/>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9DCA7E-B7DE-E0C0-6927-99D8138EE7C7}"/>
              </a:ext>
            </a:extLst>
          </p:cNvPr>
          <p:cNvSpPr txBox="1"/>
          <p:nvPr/>
        </p:nvSpPr>
        <p:spPr>
          <a:xfrm>
            <a:off x="471758" y="3205121"/>
            <a:ext cx="9994605" cy="830997"/>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 </a:t>
            </a:r>
            <a:r>
              <a:rPr lang="en-US" sz="2400" b="1" i="0" u="none" strike="noStrike" spc="300">
                <a:solidFill>
                  <a:srgbClr val="5A5A5A"/>
                </a:solidFill>
                <a:effectLst/>
              </a:rPr>
              <a:t>verbal </a:t>
            </a:r>
            <a:r>
              <a:rPr lang="en-US" sz="2400" i="0" u="none" strike="noStrike" spc="300">
                <a:solidFill>
                  <a:srgbClr val="5A5A5A"/>
                </a:solidFill>
                <a:effectLst/>
              </a:rPr>
              <a:t>opportunity to respond:</a:t>
            </a:r>
          </a:p>
          <a:p>
            <a:pPr marL="800100" lvl="1" indent="-342900" fontAlgn="base">
              <a:buFont typeface="Arial" panose="020B0604020202020204" pitchFamily="34" charset="0"/>
              <a:buChar char="•"/>
            </a:pPr>
            <a:r>
              <a:rPr lang="en-US" sz="2400" b="0" i="0" u="none" strike="noStrike">
                <a:solidFill>
                  <a:schemeClr val="tx1"/>
                </a:solidFill>
                <a:effectLst/>
                <a:latin typeface="Calibri" panose="020F0502020204030204" pitchFamily="34" charset="0"/>
              </a:rPr>
              <a:t>Individual oral response, choral response</a:t>
            </a:r>
            <a:endParaRPr lang="en-US" sz="2400" i="0" u="none" strike="noStrike" spc="300">
              <a:effectLst/>
            </a:endParaRPr>
          </a:p>
        </p:txBody>
      </p:sp>
      <p:graphicFrame>
        <p:nvGraphicFramePr>
          <p:cNvPr id="3" name="Table 2">
            <a:extLst>
              <a:ext uri="{FF2B5EF4-FFF2-40B4-BE49-F238E27FC236}">
                <a16:creationId xmlns:a16="http://schemas.microsoft.com/office/drawing/2014/main" id="{CEA6619F-BA2A-67B0-AFBC-1A7E5283619B}"/>
              </a:ext>
            </a:extLst>
          </p:cNvPr>
          <p:cNvGraphicFramePr>
            <a:graphicFrameLocks noGrp="1"/>
          </p:cNvGraphicFramePr>
          <p:nvPr>
            <p:extLst>
              <p:ext uri="{D42A27DB-BD31-4B8C-83A1-F6EECF244321}">
                <p14:modId xmlns:p14="http://schemas.microsoft.com/office/powerpoint/2010/main" val="1077278201"/>
              </p:ext>
            </p:extLst>
          </p:nvPr>
        </p:nvGraphicFramePr>
        <p:xfrm>
          <a:off x="1518445" y="4361372"/>
          <a:ext cx="8821468" cy="1373506"/>
        </p:xfrm>
        <a:graphic>
          <a:graphicData uri="http://schemas.openxmlformats.org/drawingml/2006/table">
            <a:tbl>
              <a:tblPr firstRow="1" bandRow="1">
                <a:tableStyleId>{2D5ABB26-0587-4C30-8999-92F81FD0307C}</a:tableStyleId>
              </a:tblPr>
              <a:tblGrid>
                <a:gridCol w="1794655">
                  <a:extLst>
                    <a:ext uri="{9D8B030D-6E8A-4147-A177-3AD203B41FA5}">
                      <a16:colId xmlns:a16="http://schemas.microsoft.com/office/drawing/2014/main" val="3432679199"/>
                    </a:ext>
                  </a:extLst>
                </a:gridCol>
                <a:gridCol w="7026813">
                  <a:extLst>
                    <a:ext uri="{9D8B030D-6E8A-4147-A177-3AD203B41FA5}">
                      <a16:colId xmlns:a16="http://schemas.microsoft.com/office/drawing/2014/main" val="1894054933"/>
                    </a:ext>
                  </a:extLst>
                </a:gridCol>
              </a:tblGrid>
              <a:tr h="713273">
                <a:tc>
                  <a:txBody>
                    <a:bodyPr/>
                    <a:lstStyle/>
                    <a:p>
                      <a:r>
                        <a:rPr lang="en-US" sz="2400" b="1" i="1">
                          <a:solidFill>
                            <a:schemeClr val="tx1"/>
                          </a:solidFil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“What is the Earth’s primary source of energy?</a:t>
                      </a:r>
                      <a:endParaRPr lang="en-US" sz="24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52447"/>
                  </a:ext>
                </a:extLst>
              </a:tr>
              <a:tr h="660233">
                <a:tc>
                  <a:txBody>
                    <a:bodyPr/>
                    <a:lstStyle/>
                    <a:p>
                      <a:r>
                        <a:rPr lang="en-US" sz="2400" b="1" i="1">
                          <a:solidFill>
                            <a:schemeClr val="tx1"/>
                          </a:solidFill>
                        </a:rPr>
                        <a:t>Students:</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i="0">
                          <a:solidFill>
                            <a:schemeClr val="tx1"/>
                          </a:solidFill>
                        </a:rPr>
                        <a:t>“The Sun!”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265854"/>
                  </a:ext>
                </a:extLst>
              </a:tr>
            </a:tbl>
          </a:graphicData>
        </a:graphic>
      </p:graphicFrame>
    </p:spTree>
    <p:extLst>
      <p:ext uri="{BB962C8B-B14F-4D97-AF65-F5344CB8AC3E}">
        <p14:creationId xmlns:p14="http://schemas.microsoft.com/office/powerpoint/2010/main" val="3291634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84905-CA2C-03B9-1B80-0F82C14F618E}"/>
              </a:ext>
            </a:extLst>
          </p:cNvPr>
          <p:cNvSpPr/>
          <p:nvPr/>
        </p:nvSpPr>
        <p:spPr>
          <a:xfrm>
            <a:off x="1391995" y="4238390"/>
            <a:ext cx="9074368" cy="158943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TYPES: HANDS-ON ACTIVITY</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892808"/>
            <a:ext cx="10605868" cy="1192832"/>
          </a:xfrm>
        </p:spPr>
        <p:txBody>
          <a:bodyPr vert="horz" lIns="91440" tIns="45720" rIns="91440" bIns="45720" rtlCol="0" anchor="t">
            <a:normAutofit/>
          </a:bodyPr>
          <a:lstStyle/>
          <a:p>
            <a:pPr marL="0" indent="0" fontAlgn="base">
              <a:lnSpc>
                <a:spcPct val="120000"/>
              </a:lnSpc>
              <a:buNone/>
            </a:pPr>
            <a:r>
              <a:rPr lang="en-US" sz="3200" b="1">
                <a:latin typeface="Calibri" panose="020F0502020204030204" pitchFamily="34" charset="0"/>
                <a:cs typeface="Calibri" panose="020F0502020204030204" pitchFamily="34" charset="0"/>
              </a:rPr>
              <a:t>Definition: </a:t>
            </a:r>
            <a:r>
              <a:rPr lang="en-US" sz="3200">
                <a:latin typeface="Calibri" panose="020F0502020204030204" pitchFamily="34" charset="0"/>
                <a:cs typeface="Calibri" panose="020F0502020204030204" pitchFamily="34" charset="0"/>
              </a:rPr>
              <a:t>students directly engage with materials or objects</a:t>
            </a:r>
            <a:endParaRPr lang="en-US" sz="3200"/>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9DCA7E-B7DE-E0C0-6927-99D8138EE7C7}"/>
              </a:ext>
            </a:extLst>
          </p:cNvPr>
          <p:cNvSpPr txBox="1"/>
          <p:nvPr/>
        </p:nvSpPr>
        <p:spPr>
          <a:xfrm>
            <a:off x="471758" y="3208622"/>
            <a:ext cx="9994605" cy="830997"/>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 </a:t>
            </a:r>
            <a:r>
              <a:rPr lang="en-US" sz="2400" b="1" i="0" u="none" strike="noStrike" spc="300">
                <a:solidFill>
                  <a:srgbClr val="5A5A5A"/>
                </a:solidFill>
                <a:effectLst/>
              </a:rPr>
              <a:t>hands-on activity </a:t>
            </a:r>
            <a:r>
              <a:rPr lang="en-US" sz="2400" i="0" u="none" strike="noStrike" spc="300">
                <a:solidFill>
                  <a:srgbClr val="5A5A5A"/>
                </a:solidFill>
                <a:effectLst/>
              </a:rPr>
              <a:t>opportunity to respond:</a:t>
            </a:r>
          </a:p>
          <a:p>
            <a:pPr marL="800100" lvl="1" indent="-342900" fontAlgn="base">
              <a:buFont typeface="Arial" panose="020B0604020202020204" pitchFamily="34" charset="0"/>
              <a:buChar char="•"/>
            </a:pPr>
            <a:r>
              <a:rPr lang="en-US" sz="2400" b="0" i="0" u="none" strike="noStrike">
                <a:solidFill>
                  <a:schemeClr val="tx1"/>
                </a:solidFill>
                <a:effectLst/>
                <a:latin typeface="Calibri" panose="020F0502020204030204" pitchFamily="34" charset="0"/>
              </a:rPr>
              <a:t>Using a microscope, conducting an experiment</a:t>
            </a:r>
            <a:endParaRPr lang="en-US" sz="2400" i="0" u="none" strike="noStrike" spc="300">
              <a:effectLst/>
            </a:endParaRPr>
          </a:p>
        </p:txBody>
      </p:sp>
      <p:graphicFrame>
        <p:nvGraphicFramePr>
          <p:cNvPr id="3" name="Table 2">
            <a:extLst>
              <a:ext uri="{FF2B5EF4-FFF2-40B4-BE49-F238E27FC236}">
                <a16:creationId xmlns:a16="http://schemas.microsoft.com/office/drawing/2014/main" id="{CEA6619F-BA2A-67B0-AFBC-1A7E5283619B}"/>
              </a:ext>
            </a:extLst>
          </p:cNvPr>
          <p:cNvGraphicFramePr>
            <a:graphicFrameLocks noGrp="1"/>
          </p:cNvGraphicFramePr>
          <p:nvPr/>
        </p:nvGraphicFramePr>
        <p:xfrm>
          <a:off x="1518445" y="4361372"/>
          <a:ext cx="8821468" cy="1343466"/>
        </p:xfrm>
        <a:graphic>
          <a:graphicData uri="http://schemas.openxmlformats.org/drawingml/2006/table">
            <a:tbl>
              <a:tblPr firstRow="1" bandRow="1">
                <a:tableStyleId>{2D5ABB26-0587-4C30-8999-92F81FD0307C}</a:tableStyleId>
              </a:tblPr>
              <a:tblGrid>
                <a:gridCol w="1794655">
                  <a:extLst>
                    <a:ext uri="{9D8B030D-6E8A-4147-A177-3AD203B41FA5}">
                      <a16:colId xmlns:a16="http://schemas.microsoft.com/office/drawing/2014/main" val="3432679199"/>
                    </a:ext>
                  </a:extLst>
                </a:gridCol>
                <a:gridCol w="7026813">
                  <a:extLst>
                    <a:ext uri="{9D8B030D-6E8A-4147-A177-3AD203B41FA5}">
                      <a16:colId xmlns:a16="http://schemas.microsoft.com/office/drawing/2014/main" val="1894054933"/>
                    </a:ext>
                  </a:extLst>
                </a:gridCol>
              </a:tblGrid>
              <a:tr h="562321">
                <a:tc>
                  <a:txBody>
                    <a:bodyPr/>
                    <a:lstStyle/>
                    <a:p>
                      <a:r>
                        <a:rPr lang="en-US" sz="2400" b="1" i="1">
                          <a:solidFill>
                            <a:schemeClr val="tx1"/>
                          </a:solidFil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“Please get into your small group and start building your solar system models!”</a:t>
                      </a:r>
                      <a:endParaRPr lang="en-US" sz="24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52447"/>
                  </a:ext>
                </a:extLst>
              </a:tr>
              <a:tr h="520506">
                <a:tc>
                  <a:txBody>
                    <a:bodyPr/>
                    <a:lstStyle/>
                    <a:p>
                      <a:r>
                        <a:rPr lang="en-US" sz="2400" b="1" i="1">
                          <a:solidFill>
                            <a:schemeClr val="tx1"/>
                          </a:solidFill>
                        </a:rPr>
                        <a:t>Students:</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i="0">
                          <a:solidFill>
                            <a:schemeClr val="tx1"/>
                          </a:solidFill>
                        </a:rPr>
                        <a:t>[Break into groups and begin gathering materials.]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265854"/>
                  </a:ext>
                </a:extLst>
              </a:tr>
            </a:tbl>
          </a:graphicData>
        </a:graphic>
      </p:graphicFrame>
    </p:spTree>
    <p:extLst>
      <p:ext uri="{BB962C8B-B14F-4D97-AF65-F5344CB8AC3E}">
        <p14:creationId xmlns:p14="http://schemas.microsoft.com/office/powerpoint/2010/main" val="400243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84905-CA2C-03B9-1B80-0F82C14F618E}"/>
              </a:ext>
            </a:extLst>
          </p:cNvPr>
          <p:cNvSpPr/>
          <p:nvPr/>
        </p:nvSpPr>
        <p:spPr>
          <a:xfrm>
            <a:off x="1391995" y="4445001"/>
            <a:ext cx="9074368" cy="158943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TYPES: PHYSICAL GESTURE</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892808"/>
            <a:ext cx="10605868" cy="1192832"/>
          </a:xfrm>
        </p:spPr>
        <p:txBody>
          <a:bodyPr vert="horz" lIns="91440" tIns="45720" rIns="91440" bIns="45720" rtlCol="0" anchor="t">
            <a:normAutofit lnSpcReduction="10000"/>
          </a:bodyPr>
          <a:lstStyle/>
          <a:p>
            <a:pPr marL="0" indent="0" fontAlgn="base">
              <a:lnSpc>
                <a:spcPct val="120000"/>
              </a:lnSpc>
              <a:buNone/>
            </a:pPr>
            <a:r>
              <a:rPr lang="en-US" sz="3200" b="1">
                <a:latin typeface="Calibri" panose="020F0502020204030204" pitchFamily="34" charset="0"/>
                <a:cs typeface="Calibri" panose="020F0502020204030204" pitchFamily="34" charset="0"/>
              </a:rPr>
              <a:t>Definition: </a:t>
            </a:r>
            <a:r>
              <a:rPr lang="en-US" sz="3200">
                <a:latin typeface="Calibri" panose="020F0502020204030204" pitchFamily="34" charset="0"/>
                <a:cs typeface="Calibri" panose="020F0502020204030204" pitchFamily="34" charset="0"/>
              </a:rPr>
              <a:t>student(s) uses physical motion or movement to     respond </a:t>
            </a:r>
            <a:endParaRPr lang="en-US" sz="3200"/>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9DCA7E-B7DE-E0C0-6927-99D8138EE7C7}"/>
              </a:ext>
            </a:extLst>
          </p:cNvPr>
          <p:cNvSpPr txBox="1"/>
          <p:nvPr/>
        </p:nvSpPr>
        <p:spPr>
          <a:xfrm>
            <a:off x="475488" y="3346704"/>
            <a:ext cx="9994605" cy="830997"/>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 </a:t>
            </a:r>
            <a:r>
              <a:rPr lang="en-US" sz="2400" b="1" i="0" u="none" strike="noStrike" spc="300">
                <a:solidFill>
                  <a:srgbClr val="5A5A5A"/>
                </a:solidFill>
                <a:effectLst/>
              </a:rPr>
              <a:t>hands-on activity </a:t>
            </a:r>
            <a:r>
              <a:rPr lang="en-US" sz="2400" i="0" u="none" strike="noStrike" spc="300">
                <a:solidFill>
                  <a:srgbClr val="5A5A5A"/>
                </a:solidFill>
                <a:effectLst/>
              </a:rPr>
              <a:t>opportunity to respond:</a:t>
            </a:r>
          </a:p>
          <a:p>
            <a:pPr marL="800100" lvl="1" indent="-342900" fontAlgn="base">
              <a:buFont typeface="Arial" panose="020B0604020202020204" pitchFamily="34" charset="0"/>
              <a:buChar char="•"/>
            </a:pPr>
            <a:r>
              <a:rPr lang="en-US" sz="2400" i="0" u="none" strike="noStrike" spc="300">
                <a:effectLst/>
              </a:rPr>
              <a:t> </a:t>
            </a:r>
            <a:r>
              <a:rPr lang="en-US" sz="2400" b="0" i="0" u="none" strike="noStrike">
                <a:solidFill>
                  <a:schemeClr val="tx1"/>
                </a:solidFill>
                <a:effectLst/>
                <a:latin typeface="Calibri" panose="020F0502020204030204" pitchFamily="34" charset="0"/>
              </a:rPr>
              <a:t>Holding up fingers, standing up, moving to part of the room</a:t>
            </a:r>
            <a:endParaRPr lang="en-US" sz="2400" i="0" u="none" strike="noStrike" spc="300">
              <a:effectLst/>
            </a:endParaRPr>
          </a:p>
        </p:txBody>
      </p:sp>
      <p:graphicFrame>
        <p:nvGraphicFramePr>
          <p:cNvPr id="3" name="Table 2">
            <a:extLst>
              <a:ext uri="{FF2B5EF4-FFF2-40B4-BE49-F238E27FC236}">
                <a16:creationId xmlns:a16="http://schemas.microsoft.com/office/drawing/2014/main" id="{CEA6619F-BA2A-67B0-AFBC-1A7E5283619B}"/>
              </a:ext>
            </a:extLst>
          </p:cNvPr>
          <p:cNvGraphicFramePr>
            <a:graphicFrameLocks noGrp="1"/>
          </p:cNvGraphicFramePr>
          <p:nvPr>
            <p:extLst>
              <p:ext uri="{D42A27DB-BD31-4B8C-83A1-F6EECF244321}">
                <p14:modId xmlns:p14="http://schemas.microsoft.com/office/powerpoint/2010/main" val="1248507622"/>
              </p:ext>
            </p:extLst>
          </p:nvPr>
        </p:nvGraphicFramePr>
        <p:xfrm>
          <a:off x="1518445" y="4567983"/>
          <a:ext cx="8821468" cy="1343466"/>
        </p:xfrm>
        <a:graphic>
          <a:graphicData uri="http://schemas.openxmlformats.org/drawingml/2006/table">
            <a:tbl>
              <a:tblPr firstRow="1" bandRow="1">
                <a:tableStyleId>{2D5ABB26-0587-4C30-8999-92F81FD0307C}</a:tableStyleId>
              </a:tblPr>
              <a:tblGrid>
                <a:gridCol w="1794655">
                  <a:extLst>
                    <a:ext uri="{9D8B030D-6E8A-4147-A177-3AD203B41FA5}">
                      <a16:colId xmlns:a16="http://schemas.microsoft.com/office/drawing/2014/main" val="3432679199"/>
                    </a:ext>
                  </a:extLst>
                </a:gridCol>
                <a:gridCol w="7026813">
                  <a:extLst>
                    <a:ext uri="{9D8B030D-6E8A-4147-A177-3AD203B41FA5}">
                      <a16:colId xmlns:a16="http://schemas.microsoft.com/office/drawing/2014/main" val="1894054933"/>
                    </a:ext>
                  </a:extLst>
                </a:gridCol>
              </a:tblGrid>
              <a:tr h="562321">
                <a:tc>
                  <a:txBody>
                    <a:bodyPr/>
                    <a:lstStyle/>
                    <a:p>
                      <a:r>
                        <a:rPr lang="en-US" sz="2400" b="1" i="1">
                          <a:solidFill>
                            <a:schemeClr val="tx1"/>
                          </a:solidFil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“Thumbs up if you agree, the Earth orbits around the Sun!”</a:t>
                      </a:r>
                      <a:endParaRPr lang="en-US" sz="24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52447"/>
                  </a:ext>
                </a:extLst>
              </a:tr>
              <a:tr h="520506">
                <a:tc>
                  <a:txBody>
                    <a:bodyPr/>
                    <a:lstStyle/>
                    <a:p>
                      <a:r>
                        <a:rPr lang="en-US" sz="2400" b="1" i="1">
                          <a:solidFill>
                            <a:schemeClr val="tx1"/>
                          </a:solidFill>
                        </a:rPr>
                        <a:t>Students:</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i="0">
                          <a:solidFill>
                            <a:schemeClr val="tx1"/>
                          </a:solidFill>
                        </a:rPr>
                        <a:t>[Raise their thumbs.]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265854"/>
                  </a:ext>
                </a:extLst>
              </a:tr>
            </a:tbl>
          </a:graphicData>
        </a:graphic>
      </p:graphicFrame>
    </p:spTree>
    <p:extLst>
      <p:ext uri="{BB962C8B-B14F-4D97-AF65-F5344CB8AC3E}">
        <p14:creationId xmlns:p14="http://schemas.microsoft.com/office/powerpoint/2010/main" val="120664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919679" y="975046"/>
            <a:ext cx="10515600" cy="7794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400" b="1" spc="300">
                <a:solidFill>
                  <a:srgbClr val="222C4A"/>
                </a:solidFill>
                <a:latin typeface="Calibri" panose="020F0502020204030204"/>
                <a:ea typeface="+mn-ea"/>
                <a:cs typeface="+mn-cs"/>
              </a:rPr>
              <a:t>AGENDA</a:t>
            </a:r>
            <a:endParaRPr lang="en-US" sz="5400"/>
          </a:p>
        </p:txBody>
      </p:sp>
      <p:sp>
        <p:nvSpPr>
          <p:cNvPr id="7" name="TextBox 6">
            <a:extLst>
              <a:ext uri="{FF2B5EF4-FFF2-40B4-BE49-F238E27FC236}">
                <a16:creationId xmlns:a16="http://schemas.microsoft.com/office/drawing/2014/main" id="{F796E1F6-950C-CB31-2ADB-8E1ABD8B0678}"/>
              </a:ext>
            </a:extLst>
          </p:cNvPr>
          <p:cNvSpPr txBox="1"/>
          <p:nvPr/>
        </p:nvSpPr>
        <p:spPr>
          <a:xfrm>
            <a:off x="3050640" y="115033"/>
            <a:ext cx="6090719" cy="738664"/>
          </a:xfrm>
          <a:prstGeom prst="rect">
            <a:avLst/>
          </a:prstGeom>
          <a:noFill/>
        </p:spPr>
        <p:txBody>
          <a:bodyPr wrap="square">
            <a:spAutoFit/>
          </a:bodyPr>
          <a:lstStyle/>
          <a:p>
            <a:pPr algn="ctr">
              <a:lnSpc>
                <a:spcPct val="100000"/>
              </a:lnSpc>
              <a:spcBef>
                <a:spcPts val="0"/>
              </a:spcBef>
              <a:defRPr/>
            </a:pPr>
            <a:r>
              <a:rPr lang="en-US" sz="1800" spc="300">
                <a:solidFill>
                  <a:srgbClr val="222C4A"/>
                </a:solidFill>
                <a:latin typeface="Calibri" panose="020F0502020204030204"/>
                <a:ea typeface="+mn-ea"/>
                <a:cs typeface="+mn-cs"/>
              </a:rPr>
              <a:t>OBSERVATION TRAINING</a:t>
            </a:r>
            <a:endParaRPr lang="en-US" sz="1800">
              <a:solidFill>
                <a:srgbClr val="222C4A"/>
              </a:solidFill>
            </a:endParaRPr>
          </a:p>
          <a:p>
            <a:pPr algn="ctr">
              <a:lnSpc>
                <a:spcPct val="100000"/>
              </a:lnSpc>
              <a:spcBef>
                <a:spcPts val="0"/>
              </a:spcBef>
              <a:defRPr/>
            </a:pPr>
            <a:r>
              <a:rPr lang="en-US" sz="2400" b="1" spc="300">
                <a:solidFill>
                  <a:srgbClr val="222C4A"/>
                </a:solidFill>
                <a:latin typeface="Calibri" panose="020F0502020204030204"/>
                <a:ea typeface="+mn-ea"/>
                <a:cs typeface="+mn-cs"/>
              </a:rPr>
              <a:t>CROWDSOURCE: SCIENCE</a:t>
            </a:r>
          </a:p>
        </p:txBody>
      </p:sp>
      <p:cxnSp>
        <p:nvCxnSpPr>
          <p:cNvPr id="8" name="Straight Connector 7">
            <a:extLst>
              <a:ext uri="{FF2B5EF4-FFF2-40B4-BE49-F238E27FC236}">
                <a16:creationId xmlns:a16="http://schemas.microsoft.com/office/drawing/2014/main" id="{18444D20-0FBE-4839-DDB1-FEEE46958FA2}"/>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20B6264E-B21A-92B3-B3B8-C69DAB62B9E2}"/>
              </a:ext>
            </a:extLst>
          </p:cNvPr>
          <p:cNvCxnSpPr/>
          <p:nvPr/>
        </p:nvCxnSpPr>
        <p:spPr>
          <a:xfrm>
            <a:off x="3747406" y="861383"/>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05E9C08E-B0BB-67EB-A92C-386EB2FEBFDD}"/>
              </a:ext>
            </a:extLst>
          </p:cNvPr>
          <p:cNvSpPr txBox="1"/>
          <p:nvPr/>
        </p:nvSpPr>
        <p:spPr>
          <a:xfrm>
            <a:off x="919678" y="2017856"/>
            <a:ext cx="8022985" cy="3908762"/>
          </a:xfrm>
          <a:prstGeom prst="rect">
            <a:avLst/>
          </a:prstGeom>
          <a:noFill/>
        </p:spPr>
        <p:txBody>
          <a:bodyPr wrap="square">
            <a:spAutoFit/>
          </a:bodyPr>
          <a:lstStyle/>
          <a:p>
            <a:pPr marL="457200" indent="-457200">
              <a:buFont typeface="+mj-lt"/>
              <a:buAutoNum type="arabicPeriod"/>
            </a:pPr>
            <a:r>
              <a:rPr lang="en-US" sz="2800" b="1"/>
              <a:t>Science Content &amp; Instruction Section </a:t>
            </a:r>
          </a:p>
          <a:p>
            <a:pPr marL="457200" indent="-457200">
              <a:buFont typeface="+mj-lt"/>
              <a:buAutoNum type="arabicPeriod"/>
            </a:pPr>
            <a:r>
              <a:rPr lang="en-US" sz="2800" b="1"/>
              <a:t>Observation Grid </a:t>
            </a:r>
          </a:p>
          <a:p>
            <a:pPr marL="914400" lvl="1" indent="-457200">
              <a:buFont typeface="+mj-lt"/>
              <a:buAutoNum type="alphaLcPeriod"/>
            </a:pPr>
            <a:r>
              <a:rPr lang="en-US" sz="2800"/>
              <a:t>Opportunities to Respond (OTR) Codes</a:t>
            </a:r>
          </a:p>
          <a:p>
            <a:pPr marL="914400" lvl="1" indent="-457200">
              <a:buFont typeface="+mj-lt"/>
              <a:buAutoNum type="alphaLcPeriod"/>
            </a:pPr>
            <a:r>
              <a:rPr lang="en-US" sz="2800"/>
              <a:t>Teacher Feedback Codes</a:t>
            </a:r>
          </a:p>
          <a:p>
            <a:pPr marL="914400" lvl="1" indent="-457200">
              <a:buFont typeface="+mj-lt"/>
              <a:buAutoNum type="alphaLcPeriod"/>
            </a:pPr>
            <a:r>
              <a:rPr lang="en-US" sz="2800"/>
              <a:t>Target Student Codes </a:t>
            </a:r>
          </a:p>
          <a:p>
            <a:pPr marL="457200" indent="-457200">
              <a:buFont typeface="+mj-lt"/>
              <a:buAutoNum type="arabicPeriod"/>
            </a:pPr>
            <a:r>
              <a:rPr lang="en-US" sz="2800" b="1"/>
              <a:t>Overall Quality of Science Instruction Ratings</a:t>
            </a:r>
          </a:p>
          <a:p>
            <a:pPr marL="457200" indent="-457200">
              <a:buFont typeface="+mj-lt"/>
              <a:buAutoNum type="arabicPeriod"/>
            </a:pPr>
            <a:r>
              <a:rPr lang="en-US" sz="2800" b="1"/>
              <a:t>Observation Procedures </a:t>
            </a:r>
          </a:p>
          <a:p>
            <a:pPr marL="457200" indent="-457200">
              <a:buFont typeface="+mj-lt"/>
              <a:buAutoNum type="arabicPeriod"/>
            </a:pPr>
            <a:r>
              <a:rPr lang="en-US" sz="2800" b="1"/>
              <a:t>Practice! </a:t>
            </a:r>
          </a:p>
          <a:p>
            <a:pPr marL="914400" lvl="1" indent="-457200">
              <a:buFont typeface="+mj-lt"/>
              <a:buAutoNum type="alphaLcPeriod"/>
            </a:pPr>
            <a:endParaRPr lang="en-US" sz="2400" b="1">
              <a:latin typeface="Calibri Light" panose="020F0302020204030204" pitchFamily="34" charset="0"/>
            </a:endParaRPr>
          </a:p>
        </p:txBody>
      </p:sp>
    </p:spTree>
    <p:extLst>
      <p:ext uri="{BB962C8B-B14F-4D97-AF65-F5344CB8AC3E}">
        <p14:creationId xmlns:p14="http://schemas.microsoft.com/office/powerpoint/2010/main" val="209395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84905-CA2C-03B9-1B80-0F82C14F618E}"/>
              </a:ext>
            </a:extLst>
          </p:cNvPr>
          <p:cNvSpPr/>
          <p:nvPr/>
        </p:nvSpPr>
        <p:spPr>
          <a:xfrm>
            <a:off x="1391995" y="4445001"/>
            <a:ext cx="9074368" cy="158943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TYPES: WRITE/DRAW</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892808"/>
            <a:ext cx="10605868" cy="1192832"/>
          </a:xfrm>
        </p:spPr>
        <p:txBody>
          <a:bodyPr vert="horz" lIns="91440" tIns="45720" rIns="91440" bIns="45720" rtlCol="0" anchor="t">
            <a:normAutofit lnSpcReduction="10000"/>
          </a:bodyPr>
          <a:lstStyle/>
          <a:p>
            <a:pPr marL="0" indent="0" fontAlgn="base">
              <a:lnSpc>
                <a:spcPct val="120000"/>
              </a:lnSpc>
              <a:buNone/>
            </a:pPr>
            <a:r>
              <a:rPr lang="en-US" sz="3200" b="1">
                <a:latin typeface="Calibri" panose="020F0502020204030204" pitchFamily="34" charset="0"/>
                <a:cs typeface="Calibri" panose="020F0502020204030204" pitchFamily="34" charset="0"/>
              </a:rPr>
              <a:t>Definition: </a:t>
            </a:r>
            <a:r>
              <a:rPr lang="en-US" sz="3200">
                <a:latin typeface="Calibri" panose="020F0502020204030204" pitchFamily="34" charset="0"/>
                <a:cs typeface="Calibri" panose="020F0502020204030204" pitchFamily="34" charset="0"/>
              </a:rPr>
              <a:t>student(s) responds through written words or illustrations</a:t>
            </a:r>
            <a:endParaRPr lang="en-US" sz="3200"/>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9DCA7E-B7DE-E0C0-6927-99D8138EE7C7}"/>
              </a:ext>
            </a:extLst>
          </p:cNvPr>
          <p:cNvSpPr txBox="1"/>
          <p:nvPr/>
        </p:nvSpPr>
        <p:spPr>
          <a:xfrm>
            <a:off x="475488" y="3356862"/>
            <a:ext cx="9994605" cy="830997"/>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 </a:t>
            </a:r>
            <a:r>
              <a:rPr lang="en-US" sz="2400" b="1" i="0" u="none" strike="noStrike" spc="300">
                <a:solidFill>
                  <a:srgbClr val="5A5A5A"/>
                </a:solidFill>
                <a:effectLst/>
              </a:rPr>
              <a:t>write/draw </a:t>
            </a:r>
            <a:r>
              <a:rPr lang="en-US" sz="2400" i="0" u="none" strike="noStrike" spc="300">
                <a:solidFill>
                  <a:srgbClr val="5A5A5A"/>
                </a:solidFill>
                <a:effectLst/>
              </a:rPr>
              <a:t>opportunity to respond:</a:t>
            </a:r>
          </a:p>
          <a:p>
            <a:pPr marL="800100" lvl="1" indent="-342900" fontAlgn="base">
              <a:buFont typeface="Arial" panose="020B0604020202020204" pitchFamily="34" charset="0"/>
              <a:buChar char="•"/>
            </a:pPr>
            <a:r>
              <a:rPr lang="en-US" sz="2400" b="0" i="0" u="none" strike="noStrike">
                <a:solidFill>
                  <a:schemeClr val="tx1"/>
                </a:solidFill>
                <a:effectLst/>
                <a:latin typeface="Calibri" panose="020F0502020204030204" pitchFamily="34" charset="0"/>
              </a:rPr>
              <a:t>Writing a summary, drawing and/or coloring a diagram</a:t>
            </a:r>
            <a:endParaRPr lang="en-US" sz="2400" i="0" u="none" strike="noStrike" spc="300">
              <a:effectLst/>
            </a:endParaRPr>
          </a:p>
        </p:txBody>
      </p:sp>
      <p:graphicFrame>
        <p:nvGraphicFramePr>
          <p:cNvPr id="3" name="Table 2">
            <a:extLst>
              <a:ext uri="{FF2B5EF4-FFF2-40B4-BE49-F238E27FC236}">
                <a16:creationId xmlns:a16="http://schemas.microsoft.com/office/drawing/2014/main" id="{CEA6619F-BA2A-67B0-AFBC-1A7E5283619B}"/>
              </a:ext>
            </a:extLst>
          </p:cNvPr>
          <p:cNvGraphicFramePr>
            <a:graphicFrameLocks noGrp="1"/>
          </p:cNvGraphicFramePr>
          <p:nvPr>
            <p:extLst>
              <p:ext uri="{D42A27DB-BD31-4B8C-83A1-F6EECF244321}">
                <p14:modId xmlns:p14="http://schemas.microsoft.com/office/powerpoint/2010/main" val="3913427649"/>
              </p:ext>
            </p:extLst>
          </p:nvPr>
        </p:nvGraphicFramePr>
        <p:xfrm>
          <a:off x="1518445" y="4567983"/>
          <a:ext cx="8821468" cy="1343466"/>
        </p:xfrm>
        <a:graphic>
          <a:graphicData uri="http://schemas.openxmlformats.org/drawingml/2006/table">
            <a:tbl>
              <a:tblPr firstRow="1" bandRow="1">
                <a:tableStyleId>{2D5ABB26-0587-4C30-8999-92F81FD0307C}</a:tableStyleId>
              </a:tblPr>
              <a:tblGrid>
                <a:gridCol w="1794655">
                  <a:extLst>
                    <a:ext uri="{9D8B030D-6E8A-4147-A177-3AD203B41FA5}">
                      <a16:colId xmlns:a16="http://schemas.microsoft.com/office/drawing/2014/main" val="3432679199"/>
                    </a:ext>
                  </a:extLst>
                </a:gridCol>
                <a:gridCol w="7026813">
                  <a:extLst>
                    <a:ext uri="{9D8B030D-6E8A-4147-A177-3AD203B41FA5}">
                      <a16:colId xmlns:a16="http://schemas.microsoft.com/office/drawing/2014/main" val="1894054933"/>
                    </a:ext>
                  </a:extLst>
                </a:gridCol>
              </a:tblGrid>
              <a:tr h="562321">
                <a:tc>
                  <a:txBody>
                    <a:bodyPr/>
                    <a:lstStyle/>
                    <a:p>
                      <a:r>
                        <a:rPr lang="en-US" sz="2400" b="1" i="1">
                          <a:solidFill>
                            <a:schemeClr val="tx1"/>
                          </a:solidFil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“What is the Earth’s primary source of energy? Write your answer in your notebook.”</a:t>
                      </a:r>
                      <a:endParaRPr lang="en-US" sz="24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52447"/>
                  </a:ext>
                </a:extLst>
              </a:tr>
              <a:tr h="520506">
                <a:tc>
                  <a:txBody>
                    <a:bodyPr/>
                    <a:lstStyle/>
                    <a:p>
                      <a:r>
                        <a:rPr lang="en-US" sz="2400" b="1" i="1">
                          <a:solidFill>
                            <a:schemeClr val="tx1"/>
                          </a:solidFill>
                        </a:rPr>
                        <a:t>Students:</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i="0">
                          <a:solidFill>
                            <a:schemeClr val="tx1"/>
                          </a:solidFill>
                        </a:rPr>
                        <a:t>[Write down “sun” in their notebooks.]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265854"/>
                  </a:ext>
                </a:extLst>
              </a:tr>
            </a:tbl>
          </a:graphicData>
        </a:graphic>
      </p:graphicFrame>
    </p:spTree>
    <p:extLst>
      <p:ext uri="{BB962C8B-B14F-4D97-AF65-F5344CB8AC3E}">
        <p14:creationId xmlns:p14="http://schemas.microsoft.com/office/powerpoint/2010/main" val="114081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84905-CA2C-03B9-1B80-0F82C14F618E}"/>
              </a:ext>
            </a:extLst>
          </p:cNvPr>
          <p:cNvSpPr/>
          <p:nvPr/>
        </p:nvSpPr>
        <p:spPr>
          <a:xfrm>
            <a:off x="1391995" y="4238390"/>
            <a:ext cx="9074368" cy="158943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TYPES: READ</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892808"/>
            <a:ext cx="10605868" cy="1192832"/>
          </a:xfrm>
        </p:spPr>
        <p:txBody>
          <a:bodyPr vert="horz" lIns="91440" tIns="45720" rIns="91440" bIns="45720" rtlCol="0" anchor="t">
            <a:normAutofit/>
          </a:bodyPr>
          <a:lstStyle/>
          <a:p>
            <a:pPr marL="0" indent="0" fontAlgn="base">
              <a:lnSpc>
                <a:spcPct val="120000"/>
              </a:lnSpc>
              <a:buNone/>
            </a:pPr>
            <a:r>
              <a:rPr lang="en-US" sz="3200" b="1">
                <a:latin typeface="Calibri" panose="020F0502020204030204" pitchFamily="34" charset="0"/>
                <a:cs typeface="Calibri" panose="020F0502020204030204" pitchFamily="34" charset="0"/>
              </a:rPr>
              <a:t>Definition: </a:t>
            </a:r>
            <a:r>
              <a:rPr lang="en-US" sz="3200">
                <a:latin typeface="Calibri" panose="020F0502020204030204" pitchFamily="34" charset="0"/>
                <a:cs typeface="Calibri" panose="020F0502020204030204" pitchFamily="34" charset="0"/>
              </a:rPr>
              <a:t>student(s) responds by reading </a:t>
            </a:r>
            <a:r>
              <a:rPr lang="en-US" sz="3200" u="sng">
                <a:latin typeface="Calibri" panose="020F0502020204030204" pitchFamily="34" charset="0"/>
                <a:cs typeface="Calibri" panose="020F0502020204030204" pitchFamily="34" charset="0"/>
              </a:rPr>
              <a:t>aloud</a:t>
            </a:r>
            <a:endParaRPr lang="en-US" sz="3200" u="sng"/>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9DCA7E-B7DE-E0C0-6927-99D8138EE7C7}"/>
              </a:ext>
            </a:extLst>
          </p:cNvPr>
          <p:cNvSpPr txBox="1"/>
          <p:nvPr/>
        </p:nvSpPr>
        <p:spPr>
          <a:xfrm>
            <a:off x="471758" y="3246516"/>
            <a:ext cx="9994605" cy="830997"/>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a </a:t>
            </a:r>
            <a:r>
              <a:rPr lang="en-US" sz="2400" b="1" i="0" u="none" strike="noStrike" spc="300">
                <a:solidFill>
                  <a:srgbClr val="5A5A5A"/>
                </a:solidFill>
                <a:effectLst/>
              </a:rPr>
              <a:t>read </a:t>
            </a:r>
            <a:r>
              <a:rPr lang="en-US" sz="2400" i="0" u="none" strike="noStrike" spc="300">
                <a:solidFill>
                  <a:srgbClr val="5A5A5A"/>
                </a:solidFill>
                <a:effectLst/>
              </a:rPr>
              <a:t>opportunity to respond:</a:t>
            </a:r>
          </a:p>
          <a:p>
            <a:pPr marL="800100" lvl="1" indent="-342900" fontAlgn="base">
              <a:buFont typeface="Arial" panose="020B0604020202020204" pitchFamily="34" charset="0"/>
              <a:buChar char="•"/>
            </a:pPr>
            <a:r>
              <a:rPr lang="en-US" sz="2400" b="0" i="0" u="none" strike="noStrike">
                <a:solidFill>
                  <a:schemeClr val="tx1"/>
                </a:solidFill>
                <a:effectLst/>
                <a:latin typeface="Calibri" panose="020F0502020204030204" pitchFamily="34" charset="0"/>
              </a:rPr>
              <a:t>Individual or choral reading</a:t>
            </a:r>
            <a:endParaRPr lang="en-US" sz="2400" i="0" u="none" strike="noStrike" spc="300">
              <a:effectLst/>
            </a:endParaRPr>
          </a:p>
        </p:txBody>
      </p:sp>
      <p:graphicFrame>
        <p:nvGraphicFramePr>
          <p:cNvPr id="3" name="Table 2">
            <a:extLst>
              <a:ext uri="{FF2B5EF4-FFF2-40B4-BE49-F238E27FC236}">
                <a16:creationId xmlns:a16="http://schemas.microsoft.com/office/drawing/2014/main" id="{CEA6619F-BA2A-67B0-AFBC-1A7E5283619B}"/>
              </a:ext>
            </a:extLst>
          </p:cNvPr>
          <p:cNvGraphicFramePr>
            <a:graphicFrameLocks noGrp="1"/>
          </p:cNvGraphicFramePr>
          <p:nvPr>
            <p:extLst>
              <p:ext uri="{D42A27DB-BD31-4B8C-83A1-F6EECF244321}">
                <p14:modId xmlns:p14="http://schemas.microsoft.com/office/powerpoint/2010/main" val="4051214780"/>
              </p:ext>
            </p:extLst>
          </p:nvPr>
        </p:nvGraphicFramePr>
        <p:xfrm>
          <a:off x="1518445" y="4361372"/>
          <a:ext cx="8821468" cy="1343466"/>
        </p:xfrm>
        <a:graphic>
          <a:graphicData uri="http://schemas.openxmlformats.org/drawingml/2006/table">
            <a:tbl>
              <a:tblPr firstRow="1" bandRow="1">
                <a:tableStyleId>{2D5ABB26-0587-4C30-8999-92F81FD0307C}</a:tableStyleId>
              </a:tblPr>
              <a:tblGrid>
                <a:gridCol w="1794655">
                  <a:extLst>
                    <a:ext uri="{9D8B030D-6E8A-4147-A177-3AD203B41FA5}">
                      <a16:colId xmlns:a16="http://schemas.microsoft.com/office/drawing/2014/main" val="3432679199"/>
                    </a:ext>
                  </a:extLst>
                </a:gridCol>
                <a:gridCol w="7026813">
                  <a:extLst>
                    <a:ext uri="{9D8B030D-6E8A-4147-A177-3AD203B41FA5}">
                      <a16:colId xmlns:a16="http://schemas.microsoft.com/office/drawing/2014/main" val="1894054933"/>
                    </a:ext>
                  </a:extLst>
                </a:gridCol>
              </a:tblGrid>
              <a:tr h="562321">
                <a:tc>
                  <a:txBody>
                    <a:bodyPr/>
                    <a:lstStyle/>
                    <a:p>
                      <a:r>
                        <a:rPr lang="en-US" sz="2400" b="1" i="1">
                          <a:solidFill>
                            <a:schemeClr val="tx1"/>
                          </a:solidFil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“Read along on the board with me, ‘The Sun is Earth’s primary source of energy.”</a:t>
                      </a:r>
                      <a:endParaRPr lang="en-US" sz="2400" i="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52447"/>
                  </a:ext>
                </a:extLst>
              </a:tr>
              <a:tr h="520506">
                <a:tc>
                  <a:txBody>
                    <a:bodyPr/>
                    <a:lstStyle/>
                    <a:p>
                      <a:r>
                        <a:rPr lang="en-US" sz="2400" b="1" i="1">
                          <a:solidFill>
                            <a:schemeClr val="tx1"/>
                          </a:solidFill>
                        </a:rPr>
                        <a:t>Students:</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0" i="0" u="none" strike="noStrike">
                          <a:solidFill>
                            <a:schemeClr val="tx1"/>
                          </a:solidFill>
                          <a:effectLst/>
                          <a:latin typeface="Calibri" panose="020F0502020204030204" pitchFamily="34" charset="0"/>
                        </a:rPr>
                        <a:t>“The Sun is Earth’s primary source of energy.”</a:t>
                      </a:r>
                      <a:endParaRPr lang="en-US" sz="2400" i="0">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265854"/>
                  </a:ext>
                </a:extLst>
              </a:tr>
            </a:tbl>
          </a:graphicData>
        </a:graphic>
      </p:graphicFrame>
    </p:spTree>
    <p:extLst>
      <p:ext uri="{BB962C8B-B14F-4D97-AF65-F5344CB8AC3E}">
        <p14:creationId xmlns:p14="http://schemas.microsoft.com/office/powerpoint/2010/main" val="3298323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OPPORTUNITITES TO RESPOND CODES</a:t>
            </a:r>
          </a:p>
        </p:txBody>
      </p:sp>
      <p:sp>
        <p:nvSpPr>
          <p:cNvPr id="5" name="Rectangular Callout 4">
            <a:extLst>
              <a:ext uri="{FF2B5EF4-FFF2-40B4-BE49-F238E27FC236}">
                <a16:creationId xmlns:a16="http://schemas.microsoft.com/office/drawing/2014/main" id="{264D6F1B-4B4B-F0A7-A6E4-2493C04B1E51}"/>
              </a:ext>
            </a:extLst>
          </p:cNvPr>
          <p:cNvSpPr>
            <a:spLocks/>
          </p:cNvSpPr>
          <p:nvPr/>
        </p:nvSpPr>
        <p:spPr bwMode="auto">
          <a:xfrm rot="16200000">
            <a:off x="5261733" y="969318"/>
            <a:ext cx="1434138" cy="1953297"/>
          </a:xfrm>
          <a:prstGeom prst="wedgeRectCallout">
            <a:avLst>
              <a:gd name="adj1" fmla="val -131314"/>
              <a:gd name="adj2" fmla="val -125720"/>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OTR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OTRs received by a non-target student(s)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17" name="Rectangular Callout 16">
            <a:extLst>
              <a:ext uri="{FF2B5EF4-FFF2-40B4-BE49-F238E27FC236}">
                <a16:creationId xmlns:a16="http://schemas.microsoft.com/office/drawing/2014/main" id="{AECB8F0C-8623-0DF4-1077-15E4E44C2DFB}"/>
              </a:ext>
            </a:extLst>
          </p:cNvPr>
          <p:cNvSpPr>
            <a:spLocks/>
          </p:cNvSpPr>
          <p:nvPr/>
        </p:nvSpPr>
        <p:spPr bwMode="auto">
          <a:xfrm rot="16200000">
            <a:off x="8132815" y="3967485"/>
            <a:ext cx="1220722" cy="2009139"/>
          </a:xfrm>
          <a:prstGeom prst="wedgeRectCallout">
            <a:avLst>
              <a:gd name="adj1" fmla="val 77328"/>
              <a:gd name="adj2" fmla="val -146589"/>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OTR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OTRs received by the Target Student</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cxnSp>
        <p:nvCxnSpPr>
          <p:cNvPr id="2" name="Straight Connector 1">
            <a:extLst>
              <a:ext uri="{FF2B5EF4-FFF2-40B4-BE49-F238E27FC236}">
                <a16:creationId xmlns:a16="http://schemas.microsoft.com/office/drawing/2014/main" id="{9F4FA7DF-75B9-F9DA-663C-813096A5C41F}"/>
              </a:ext>
            </a:extLst>
          </p:cNvPr>
          <p:cNvCxnSpPr>
            <a:cxnSpLocks/>
          </p:cNvCxnSpPr>
          <p:nvPr/>
        </p:nvCxnSpPr>
        <p:spPr>
          <a:xfrm>
            <a:off x="0" y="848938"/>
            <a:ext cx="1679690" cy="0"/>
          </a:xfrm>
          <a:prstGeom prst="line">
            <a:avLst/>
          </a:prstGeom>
          <a:ln w="28575">
            <a:solidFill>
              <a:srgbClr val="222C4A"/>
            </a:solidFill>
          </a:ln>
        </p:spPr>
        <p:style>
          <a:lnRef idx="3">
            <a:schemeClr val="accent1"/>
          </a:lnRef>
          <a:fillRef idx="0">
            <a:schemeClr val="accent1"/>
          </a:fillRef>
          <a:effectRef idx="2">
            <a:schemeClr val="accent1"/>
          </a:effectRef>
          <a:fontRef idx="minor">
            <a:schemeClr val="tx1"/>
          </a:fontRef>
        </p:style>
      </p:cxnSp>
      <p:cxnSp>
        <p:nvCxnSpPr>
          <p:cNvPr id="3" name="Straight Connector 2">
            <a:extLst>
              <a:ext uri="{FF2B5EF4-FFF2-40B4-BE49-F238E27FC236}">
                <a16:creationId xmlns:a16="http://schemas.microsoft.com/office/drawing/2014/main" id="{DFF54474-66E7-EDD6-D641-084BE96ECA11}"/>
              </a:ext>
            </a:extLst>
          </p:cNvPr>
          <p:cNvCxnSpPr>
            <a:cxnSpLocks/>
          </p:cNvCxnSpPr>
          <p:nvPr/>
        </p:nvCxnSpPr>
        <p:spPr>
          <a:xfrm>
            <a:off x="10512310" y="848938"/>
            <a:ext cx="1679690" cy="0"/>
          </a:xfrm>
          <a:prstGeom prst="line">
            <a:avLst/>
          </a:prstGeom>
          <a:ln w="28575">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044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RECIPIENT: TARGET STUDENT</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997501"/>
            <a:ext cx="10515600" cy="1202900"/>
          </a:xfrm>
        </p:spPr>
        <p:txBody>
          <a:bodyPr vert="horz" lIns="91440" tIns="45720" rIns="91440" bIns="45720" rtlCol="0" anchor="t">
            <a:normAutofit fontScale="55000" lnSpcReduction="20000"/>
          </a:bodyPr>
          <a:lstStyle/>
          <a:p>
            <a:pPr marL="0" indent="0" fontAlgn="base">
              <a:lnSpc>
                <a:spcPct val="120000"/>
              </a:lnSpc>
              <a:buNone/>
            </a:pPr>
            <a:r>
              <a:rPr lang="en-US" sz="5800">
                <a:latin typeface="Calibri" panose="020F0502020204030204" pitchFamily="34" charset="0"/>
                <a:cs typeface="Calibri" panose="020F0502020204030204" pitchFamily="34" charset="0"/>
              </a:rPr>
              <a:t>The</a:t>
            </a:r>
            <a:r>
              <a:rPr lang="en-US" sz="5800" b="1">
                <a:latin typeface="Calibri" panose="020F0502020204030204" pitchFamily="34" charset="0"/>
                <a:cs typeface="Calibri" panose="020F0502020204030204" pitchFamily="34" charset="0"/>
              </a:rPr>
              <a:t> </a:t>
            </a:r>
            <a:r>
              <a:rPr lang="en-US" sz="5800" b="1">
                <a:solidFill>
                  <a:srgbClr val="222C4A"/>
                </a:solidFill>
                <a:latin typeface="Calibri" panose="020F0502020204030204" pitchFamily="34" charset="0"/>
                <a:cs typeface="Calibri" panose="020F0502020204030204" pitchFamily="34" charset="0"/>
              </a:rPr>
              <a:t>Target Student </a:t>
            </a:r>
            <a:r>
              <a:rPr lang="en-US" sz="5800">
                <a:latin typeface="Calibri" panose="020F0502020204030204" pitchFamily="34" charset="0"/>
                <a:cs typeface="Calibri" panose="020F0502020204030204" pitchFamily="34" charset="0"/>
              </a:rPr>
              <a:t>is noted on your Observation Tracker and should be identified before beginning your observation. </a:t>
            </a:r>
            <a:endParaRPr lang="en-US"/>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16AC13E4-976E-02F2-9BCE-9FC216D97405}"/>
              </a:ext>
            </a:extLst>
          </p:cNvPr>
          <p:cNvSpPr txBox="1">
            <a:spLocks/>
          </p:cNvSpPr>
          <p:nvPr/>
        </p:nvSpPr>
        <p:spPr>
          <a:xfrm>
            <a:off x="838200" y="3409072"/>
            <a:ext cx="10515600" cy="120290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buFont typeface="Arial" panose="020B0604020202020204" pitchFamily="34" charset="0"/>
              <a:buNone/>
            </a:pPr>
            <a:r>
              <a:rPr lang="en-US" sz="3200">
                <a:latin typeface="Calibri" panose="020F0502020204030204" pitchFamily="34" charset="0"/>
                <a:cs typeface="Calibri" panose="020F0502020204030204" pitchFamily="34" charset="0"/>
              </a:rPr>
              <a:t>The</a:t>
            </a:r>
            <a:r>
              <a:rPr lang="en-US" sz="3200" b="1">
                <a:latin typeface="Calibri" panose="020F0502020204030204" pitchFamily="34" charset="0"/>
                <a:cs typeface="Calibri" panose="020F0502020204030204" pitchFamily="34" charset="0"/>
              </a:rPr>
              <a:t> </a:t>
            </a:r>
            <a:r>
              <a:rPr lang="en-US" sz="3200" b="1">
                <a:solidFill>
                  <a:srgbClr val="222C4A"/>
                </a:solidFill>
                <a:latin typeface="Calibri" panose="020F0502020204030204" pitchFamily="34" charset="0"/>
                <a:cs typeface="Calibri" panose="020F0502020204030204" pitchFamily="34" charset="0"/>
              </a:rPr>
              <a:t>non-target students </a:t>
            </a:r>
            <a:r>
              <a:rPr lang="en-US" sz="3200">
                <a:latin typeface="Calibri" panose="020F0502020204030204" pitchFamily="34" charset="0"/>
                <a:cs typeface="Calibri" panose="020F0502020204030204" pitchFamily="34" charset="0"/>
              </a:rPr>
              <a:t>are any of the other students in the classroom aside from the Target Student. </a:t>
            </a:r>
            <a:endParaRPr lang="en-US" sz="1600"/>
          </a:p>
        </p:txBody>
      </p:sp>
    </p:spTree>
    <p:extLst>
      <p:ext uri="{BB962C8B-B14F-4D97-AF65-F5344CB8AC3E}">
        <p14:creationId xmlns:p14="http://schemas.microsoft.com/office/powerpoint/2010/main" val="319084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01946" cy="2862322"/>
          </a:xfrm>
          <a:prstGeom prst="rect">
            <a:avLst/>
          </a:prstGeom>
          <a:noFill/>
        </p:spPr>
        <p:txBody>
          <a:bodyPr wrap="square">
            <a:spAutoFit/>
          </a:bodyPr>
          <a:lstStyle/>
          <a:p>
            <a:pPr marL="457200" lvl="1" indent="0" fontAlgn="base">
              <a:buNone/>
            </a:pPr>
            <a:r>
              <a:rPr lang="en-US" i="0" u="none" strike="noStrike" spc="300">
                <a:solidFill>
                  <a:srgbClr val="5A5A5A"/>
                </a:solidFill>
                <a:effectLst/>
              </a:rPr>
              <a:t>Example of an OTR received by non-target student only:</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marL="457200" lvl="1" indent="0" fontAlgn="base">
              <a:buNone/>
            </a:pPr>
            <a:r>
              <a:rPr lang="en-US" i="0" u="none" strike="noStrike" spc="300">
                <a:solidFill>
                  <a:srgbClr val="5A5A5A"/>
                </a:solidFill>
                <a:effectLst/>
              </a:rPr>
              <a:t>Example of an OTR received by Target Student only:</a:t>
            </a:r>
          </a:p>
        </p:txBody>
      </p:sp>
      <p:pic>
        <p:nvPicPr>
          <p:cNvPr id="5" name="Picture 4" descr="A white rectangle with black text&#10;&#10;Description automatically generated">
            <a:extLst>
              <a:ext uri="{FF2B5EF4-FFF2-40B4-BE49-F238E27FC236}">
                <a16:creationId xmlns:a16="http://schemas.microsoft.com/office/drawing/2014/main" id="{D8EEA218-7D47-1D7F-A8BF-A3D1ED59B757}"/>
              </a:ext>
            </a:extLst>
          </p:cNvPr>
          <p:cNvPicPr>
            <a:picLocks noChangeAspect="1"/>
          </p:cNvPicPr>
          <p:nvPr/>
        </p:nvPicPr>
        <p:blipFill>
          <a:blip r:embed="rId4"/>
          <a:stretch>
            <a:fillRect/>
          </a:stretch>
        </p:blipFill>
        <p:spPr>
          <a:xfrm>
            <a:off x="1719072" y="2048256"/>
            <a:ext cx="8404980" cy="2019583"/>
          </a:xfrm>
          <a:prstGeom prst="rect">
            <a:avLst/>
          </a:prstGeom>
        </p:spPr>
      </p:pic>
      <p:pic>
        <p:nvPicPr>
          <p:cNvPr id="11" name="Picture 10" descr="A white rectangular sign with black text&#10;&#10;Description automatically generated">
            <a:extLst>
              <a:ext uri="{FF2B5EF4-FFF2-40B4-BE49-F238E27FC236}">
                <a16:creationId xmlns:a16="http://schemas.microsoft.com/office/drawing/2014/main" id="{2F23494C-C13D-7AA7-AE0F-73280ECF8CCC}"/>
              </a:ext>
            </a:extLst>
          </p:cNvPr>
          <p:cNvPicPr>
            <a:picLocks noChangeAspect="1"/>
          </p:cNvPicPr>
          <p:nvPr/>
        </p:nvPicPr>
        <p:blipFill>
          <a:blip r:embed="rId5"/>
          <a:stretch>
            <a:fillRect/>
          </a:stretch>
        </p:blipFill>
        <p:spPr>
          <a:xfrm>
            <a:off x="1719072" y="4507992"/>
            <a:ext cx="8404981" cy="1893134"/>
          </a:xfrm>
          <a:prstGeom prst="rect">
            <a:avLst/>
          </a:prstGeom>
        </p:spPr>
      </p:pic>
    </p:spTree>
    <p:extLst>
      <p:ext uri="{BB962C8B-B14F-4D97-AF65-F5344CB8AC3E}">
        <p14:creationId xmlns:p14="http://schemas.microsoft.com/office/powerpoint/2010/main" val="64608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01946" cy="2862322"/>
          </a:xfrm>
          <a:prstGeom prst="rect">
            <a:avLst/>
          </a:prstGeom>
          <a:noFill/>
        </p:spPr>
        <p:txBody>
          <a:bodyPr wrap="square">
            <a:spAutoFit/>
          </a:bodyPr>
          <a:lstStyle/>
          <a:p>
            <a:pPr marL="457200" lvl="1" indent="0" fontAlgn="base">
              <a:buNone/>
            </a:pPr>
            <a:r>
              <a:rPr lang="en-US" i="0" u="none" strike="noStrike" spc="300">
                <a:solidFill>
                  <a:srgbClr val="5A5A5A"/>
                </a:solidFill>
                <a:effectLst/>
              </a:rPr>
              <a:t>Example of an OTR received by all students (including Target Student):</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marL="457200" lvl="1" indent="0" fontAlgn="base">
              <a:buNone/>
            </a:pPr>
            <a:r>
              <a:rPr lang="en-US" i="0" u="none" strike="noStrike" spc="300">
                <a:solidFill>
                  <a:srgbClr val="5A5A5A"/>
                </a:solidFill>
                <a:effectLst/>
              </a:rPr>
              <a:t>Example of an OTR received by all students </a:t>
            </a:r>
            <a:r>
              <a:rPr lang="en-US" i="0" u="sng" strike="noStrike" spc="300">
                <a:solidFill>
                  <a:srgbClr val="5A5A5A"/>
                </a:solidFill>
                <a:effectLst/>
              </a:rPr>
              <a:t>not</a:t>
            </a:r>
            <a:r>
              <a:rPr lang="en-US" i="0" u="none" strike="noStrike" spc="300">
                <a:solidFill>
                  <a:srgbClr val="5A5A5A"/>
                </a:solidFill>
                <a:effectLst/>
              </a:rPr>
              <a:t> including Target Student):</a:t>
            </a:r>
          </a:p>
        </p:txBody>
      </p:sp>
      <p:pic>
        <p:nvPicPr>
          <p:cNvPr id="3" name="Picture 2" descr="A white rectangular box with black text&#10;&#10;Description automatically generated">
            <a:extLst>
              <a:ext uri="{FF2B5EF4-FFF2-40B4-BE49-F238E27FC236}">
                <a16:creationId xmlns:a16="http://schemas.microsoft.com/office/drawing/2014/main" id="{837D1B7A-5DC1-11AF-9C87-A78100420A81}"/>
              </a:ext>
            </a:extLst>
          </p:cNvPr>
          <p:cNvPicPr>
            <a:picLocks noChangeAspect="1"/>
          </p:cNvPicPr>
          <p:nvPr/>
        </p:nvPicPr>
        <p:blipFill>
          <a:blip r:embed="rId4"/>
          <a:stretch>
            <a:fillRect/>
          </a:stretch>
        </p:blipFill>
        <p:spPr>
          <a:xfrm>
            <a:off x="1716661" y="2044204"/>
            <a:ext cx="8233361" cy="2027560"/>
          </a:xfrm>
          <a:prstGeom prst="rect">
            <a:avLst/>
          </a:prstGeom>
        </p:spPr>
      </p:pic>
      <p:pic>
        <p:nvPicPr>
          <p:cNvPr id="7" name="Picture 6" descr="A white rectangular sign with black text&#10;&#10;Description automatically generated">
            <a:extLst>
              <a:ext uri="{FF2B5EF4-FFF2-40B4-BE49-F238E27FC236}">
                <a16:creationId xmlns:a16="http://schemas.microsoft.com/office/drawing/2014/main" id="{9A680788-FE80-3E26-07D9-198C3578232E}"/>
              </a:ext>
            </a:extLst>
          </p:cNvPr>
          <p:cNvPicPr>
            <a:picLocks noChangeAspect="1"/>
          </p:cNvPicPr>
          <p:nvPr/>
        </p:nvPicPr>
        <p:blipFill>
          <a:blip r:embed="rId5"/>
          <a:stretch>
            <a:fillRect/>
          </a:stretch>
        </p:blipFill>
        <p:spPr>
          <a:xfrm>
            <a:off x="1716663" y="4504762"/>
            <a:ext cx="8233359" cy="1920240"/>
          </a:xfrm>
          <a:prstGeom prst="rect">
            <a:avLst/>
          </a:prstGeom>
        </p:spPr>
      </p:pic>
    </p:spTree>
    <p:extLst>
      <p:ext uri="{BB962C8B-B14F-4D97-AF65-F5344CB8AC3E}">
        <p14:creationId xmlns:p14="http://schemas.microsoft.com/office/powerpoint/2010/main" val="414293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OPPORTUNITIES TO RESPOND</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01946" cy="2862322"/>
          </a:xfrm>
          <a:prstGeom prst="rect">
            <a:avLst/>
          </a:prstGeom>
          <a:noFill/>
        </p:spPr>
        <p:txBody>
          <a:bodyPr wrap="square">
            <a:spAutoFit/>
          </a:bodyPr>
          <a:lstStyle/>
          <a:p>
            <a:pPr marL="457200" lvl="1" indent="0" fontAlgn="base">
              <a:buNone/>
            </a:pPr>
            <a:r>
              <a:rPr lang="en-US" i="0" u="none" strike="noStrike" spc="300">
                <a:solidFill>
                  <a:srgbClr val="5A5A5A"/>
                </a:solidFill>
                <a:effectLst/>
              </a:rPr>
              <a:t>Example of an OTR received by all students (including Target Student):</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marL="457200" lvl="1" indent="0" fontAlgn="base">
              <a:buNone/>
            </a:pPr>
            <a:r>
              <a:rPr lang="en-US" i="0" u="none" strike="noStrike" spc="300">
                <a:solidFill>
                  <a:srgbClr val="5A5A5A"/>
                </a:solidFill>
                <a:effectLst/>
              </a:rPr>
              <a:t>Example of an OTR received by all students </a:t>
            </a:r>
            <a:r>
              <a:rPr lang="en-US" i="0" u="sng" strike="noStrike" spc="300">
                <a:solidFill>
                  <a:srgbClr val="5A5A5A"/>
                </a:solidFill>
                <a:effectLst/>
              </a:rPr>
              <a:t>not</a:t>
            </a:r>
            <a:r>
              <a:rPr lang="en-US" i="0" u="none" strike="noStrike" spc="300">
                <a:solidFill>
                  <a:srgbClr val="5A5A5A"/>
                </a:solidFill>
                <a:effectLst/>
              </a:rPr>
              <a:t> including Target Student):</a:t>
            </a:r>
          </a:p>
        </p:txBody>
      </p:sp>
      <p:pic>
        <p:nvPicPr>
          <p:cNvPr id="3" name="Picture 2" descr="A white rectangular box with black text&#10;&#10;Description automatically generated">
            <a:extLst>
              <a:ext uri="{FF2B5EF4-FFF2-40B4-BE49-F238E27FC236}">
                <a16:creationId xmlns:a16="http://schemas.microsoft.com/office/drawing/2014/main" id="{837D1B7A-5DC1-11AF-9C87-A78100420A81}"/>
              </a:ext>
            </a:extLst>
          </p:cNvPr>
          <p:cNvPicPr>
            <a:picLocks noChangeAspect="1"/>
          </p:cNvPicPr>
          <p:nvPr/>
        </p:nvPicPr>
        <p:blipFill>
          <a:blip r:embed="rId4"/>
          <a:stretch>
            <a:fillRect/>
          </a:stretch>
        </p:blipFill>
        <p:spPr>
          <a:xfrm>
            <a:off x="1716661" y="2044204"/>
            <a:ext cx="8233361" cy="2027560"/>
          </a:xfrm>
          <a:prstGeom prst="rect">
            <a:avLst/>
          </a:prstGeom>
        </p:spPr>
      </p:pic>
      <p:pic>
        <p:nvPicPr>
          <p:cNvPr id="7" name="Picture 6" descr="A white rectangular sign with black text&#10;&#10;Description automatically generated">
            <a:extLst>
              <a:ext uri="{FF2B5EF4-FFF2-40B4-BE49-F238E27FC236}">
                <a16:creationId xmlns:a16="http://schemas.microsoft.com/office/drawing/2014/main" id="{9A680788-FE80-3E26-07D9-198C3578232E}"/>
              </a:ext>
            </a:extLst>
          </p:cNvPr>
          <p:cNvPicPr>
            <a:picLocks noChangeAspect="1"/>
          </p:cNvPicPr>
          <p:nvPr/>
        </p:nvPicPr>
        <p:blipFill>
          <a:blip r:embed="rId5"/>
          <a:stretch>
            <a:fillRect/>
          </a:stretch>
        </p:blipFill>
        <p:spPr>
          <a:xfrm>
            <a:off x="1716663" y="4504762"/>
            <a:ext cx="8233359" cy="1920240"/>
          </a:xfrm>
          <a:prstGeom prst="rect">
            <a:avLst/>
          </a:prstGeom>
        </p:spPr>
      </p:pic>
      <p:sp>
        <p:nvSpPr>
          <p:cNvPr id="14" name="Rectangular Callout 13">
            <a:extLst>
              <a:ext uri="{FF2B5EF4-FFF2-40B4-BE49-F238E27FC236}">
                <a16:creationId xmlns:a16="http://schemas.microsoft.com/office/drawing/2014/main" id="{99FCE0A9-9A9B-AA63-88DE-8F22877C282A}"/>
              </a:ext>
            </a:extLst>
          </p:cNvPr>
          <p:cNvSpPr>
            <a:spLocks/>
          </p:cNvSpPr>
          <p:nvPr/>
        </p:nvSpPr>
        <p:spPr bwMode="auto">
          <a:xfrm rot="16200000">
            <a:off x="939150" y="1992252"/>
            <a:ext cx="1849573" cy="2547989"/>
          </a:xfrm>
          <a:prstGeom prst="wedgeRectCallout">
            <a:avLst>
              <a:gd name="adj1" fmla="val -121258"/>
              <a:gd name="adj2" fmla="val 291566"/>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algn="l" rtl="0" fontAlgn="base"/>
            <a:r>
              <a:rPr lang="en-US" sz="1600" b="1">
                <a:latin typeface="Calibri Light" panose="020F0302020204030204" pitchFamily="34" charset="0"/>
              </a:rPr>
              <a:t>A choral response for non-target students is coded the same as an individual response from a non-target student = </a:t>
            </a:r>
            <a:r>
              <a:rPr lang="en-US" sz="1600" b="1">
                <a:latin typeface="Calibri" panose="020F0502020204030204" pitchFamily="34" charset="0"/>
                <a:cs typeface="Calibri" panose="020F0502020204030204" pitchFamily="34" charset="0"/>
              </a:rPr>
              <a:t>one</a:t>
            </a:r>
            <a:r>
              <a:rPr lang="en-US" sz="1600" b="1">
                <a:latin typeface="Calibri Light" panose="020F0302020204030204" pitchFamily="34" charset="0"/>
              </a:rPr>
              <a:t> </a:t>
            </a:r>
            <a:r>
              <a:rPr lang="en-US" sz="1600" b="1">
                <a:latin typeface="Calibri" panose="020F0502020204030204" pitchFamily="34" charset="0"/>
                <a:cs typeface="Calibri" panose="020F0502020204030204" pitchFamily="34" charset="0"/>
              </a:rPr>
              <a:t>check</a:t>
            </a:r>
            <a:r>
              <a:rPr lang="en-US" sz="1600" b="1">
                <a:latin typeface="Calibri Light" panose="020F0302020204030204" pitchFamily="34" charset="0"/>
              </a:rPr>
              <a:t> (</a:t>
            </a:r>
            <a:r>
              <a:rPr lang="en-US" sz="1600" kern="100">
                <a:latin typeface="Calibri" panose="020F0502020204030204" pitchFamily="34" charset="0"/>
                <a:ea typeface="Yu Mincho" panose="02020400000000000000" pitchFamily="18" charset="-128"/>
                <a:cs typeface="Calibri" panose="020F0502020204030204" pitchFamily="34" charset="0"/>
              </a:rPr>
              <a:t>✓)</a:t>
            </a:r>
          </a:p>
        </p:txBody>
      </p:sp>
    </p:spTree>
    <p:extLst>
      <p:ext uri="{BB962C8B-B14F-4D97-AF65-F5344CB8AC3E}">
        <p14:creationId xmlns:p14="http://schemas.microsoft.com/office/powerpoint/2010/main" val="3413770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2124168" y="2899027"/>
            <a:ext cx="8106625"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rPr>
              <a:t>TEACHER FEEDBACK CODES</a:t>
            </a:r>
            <a:endParaRPr lang="en-US" sz="5400" b="1" spc="300">
              <a:solidFill>
                <a:schemeClr val="bg1"/>
              </a:solidFill>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2941868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 CODES</a:t>
            </a:r>
          </a:p>
        </p:txBody>
      </p:sp>
      <p:sp>
        <p:nvSpPr>
          <p:cNvPr id="2" name="Rectangular Callout 1">
            <a:extLst>
              <a:ext uri="{FF2B5EF4-FFF2-40B4-BE49-F238E27FC236}">
                <a16:creationId xmlns:a16="http://schemas.microsoft.com/office/drawing/2014/main" id="{72C354F0-2852-1B00-8478-D83D92FD38C9}"/>
              </a:ext>
            </a:extLst>
          </p:cNvPr>
          <p:cNvSpPr>
            <a:spLocks/>
          </p:cNvSpPr>
          <p:nvPr/>
        </p:nvSpPr>
        <p:spPr bwMode="auto">
          <a:xfrm rot="16200000">
            <a:off x="7591465" y="3107256"/>
            <a:ext cx="1354903" cy="2244841"/>
          </a:xfrm>
          <a:prstGeom prst="wedgeRectCallout">
            <a:avLst>
              <a:gd name="adj1" fmla="val 77328"/>
              <a:gd name="adj2" fmla="val -146589"/>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Teacher Feedback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Codes (✓) indicating academic feedback directed at the Target Student </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051430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Teacher Feedback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997500"/>
            <a:ext cx="10515600" cy="1707105"/>
          </a:xfrm>
        </p:spPr>
        <p:txBody>
          <a:bodyPr vert="horz" lIns="91440" tIns="45720" rIns="91440" bIns="45720" rtlCol="0" anchor="t">
            <a:normAutofit fontScale="47500" lnSpcReduction="20000"/>
          </a:bodyPr>
          <a:lstStyle/>
          <a:p>
            <a:pPr marL="0" indent="0" fontAlgn="base">
              <a:lnSpc>
                <a:spcPct val="120000"/>
              </a:lnSpc>
              <a:buNone/>
            </a:pPr>
            <a:r>
              <a:rPr lang="en-US" sz="5800" b="1">
                <a:solidFill>
                  <a:srgbClr val="222C4A"/>
                </a:solidFill>
                <a:latin typeface="Calibri" panose="020F0502020204030204" pitchFamily="34" charset="0"/>
                <a:cs typeface="Calibri" panose="020F0502020204030204" pitchFamily="34" charset="0"/>
              </a:rPr>
              <a:t>Teacher feedback </a:t>
            </a:r>
            <a:r>
              <a:rPr lang="en-US" sz="5800">
                <a:latin typeface="Calibri" panose="020F0502020204030204" pitchFamily="34" charset="0"/>
                <a:cs typeface="Calibri" panose="020F0502020204030204" pitchFamily="34" charset="0"/>
              </a:rPr>
              <a:t>can be a verbal reply, physical demonstration, or written response that provides the Target Student with specific information that goes beyond simple correctness.</a:t>
            </a:r>
            <a:endParaRPr lang="en-US" sz="5800" b="0" i="0" u="none" strike="noStrike">
              <a:effectLst/>
              <a:latin typeface="Segoe UI" panose="020B0502040204020203" pitchFamily="34" charset="0"/>
            </a:endParaRPr>
          </a:p>
          <a:p>
            <a:pPr marL="0" indent="0">
              <a:buNone/>
            </a:pPr>
            <a:endParaRPr lang="en-US"/>
          </a:p>
        </p:txBody>
      </p:sp>
      <p:sp>
        <p:nvSpPr>
          <p:cNvPr id="3" name="TextBox 2">
            <a:extLst>
              <a:ext uri="{FF2B5EF4-FFF2-40B4-BE49-F238E27FC236}">
                <a16:creationId xmlns:a16="http://schemas.microsoft.com/office/drawing/2014/main" id="{12A4C776-509B-966E-8187-6D241BC044DF}"/>
              </a:ext>
            </a:extLst>
          </p:cNvPr>
          <p:cNvSpPr txBox="1"/>
          <p:nvPr/>
        </p:nvSpPr>
        <p:spPr>
          <a:xfrm>
            <a:off x="874514" y="3954735"/>
            <a:ext cx="10479285" cy="1200329"/>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GUIDELINES:</a:t>
            </a:r>
            <a:endParaRPr lang="en-US" sz="2400" b="1">
              <a:latin typeface="Calibri Light" panose="020F0302020204030204" pitchFamily="34" charset="0"/>
            </a:endParaRPr>
          </a:p>
          <a:p>
            <a:pPr marL="342900" indent="-342900" fontAlgn="base">
              <a:buFont typeface="Arial" panose="020B0604020202020204" pitchFamily="34" charset="0"/>
              <a:buChar char="•"/>
            </a:pPr>
            <a:r>
              <a:rPr lang="en-US" sz="2400" b="1">
                <a:latin typeface="Calibri Light" panose="020F0302020204030204" pitchFamily="34" charset="0"/>
              </a:rPr>
              <a:t>Must be directed to the Target Student (whole class feedback does not count)</a:t>
            </a:r>
          </a:p>
          <a:p>
            <a:pPr marL="342900" indent="-342900" fontAlgn="base">
              <a:buFont typeface="Arial" panose="020B0604020202020204" pitchFamily="34" charset="0"/>
              <a:buChar char="•"/>
            </a:pPr>
            <a:r>
              <a:rPr lang="en-US" sz="2400" b="1">
                <a:latin typeface="Calibri Light" panose="020F0302020204030204" pitchFamily="34" charset="0"/>
              </a:rPr>
              <a:t>Must be academic in nature </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192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2124168" y="3028384"/>
            <a:ext cx="8106625"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SCIENCE CONTENT &amp; INSTRUCTION</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3938554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Teacher Feedback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401889" y="1858861"/>
            <a:ext cx="9994605" cy="3785652"/>
          </a:xfrm>
          <a:prstGeom prst="rect">
            <a:avLst/>
          </a:prstGeom>
          <a:noFill/>
        </p:spPr>
        <p:txBody>
          <a:bodyPr wrap="square">
            <a:spAutoFit/>
          </a:bodyPr>
          <a:lstStyle/>
          <a:p>
            <a:pPr marL="457200" lvl="1" indent="0" fontAlgn="base">
              <a:buNone/>
            </a:pPr>
            <a:r>
              <a:rPr lang="en-US" sz="2400" i="0" u="none" strike="noStrike" spc="300">
                <a:solidFill>
                  <a:srgbClr val="5A5A5A"/>
                </a:solidFill>
                <a:effectLst/>
              </a:rPr>
              <a:t>Examples of teacher feedback:</a:t>
            </a:r>
          </a:p>
          <a:p>
            <a:pPr marL="800100" lvl="1" indent="-342900" fontAlgn="base">
              <a:buFont typeface="Arial" panose="020B0604020202020204" pitchFamily="34" charset="0"/>
              <a:buChar char="•"/>
            </a:pPr>
            <a:r>
              <a:rPr lang="en-US" sz="2400" b="0" i="0" u="none" strike="noStrike">
                <a:effectLst/>
                <a:latin typeface="Calibri" panose="020F0502020204030204" pitchFamily="34" charset="0"/>
              </a:rPr>
              <a:t>The teacher is speaking directly to the Target Student and says, “Great job! That’s correct, the answer is erosion.”  </a:t>
            </a:r>
          </a:p>
          <a:p>
            <a:pPr marL="800100" lvl="1" indent="-342900" fontAlgn="base">
              <a:buFont typeface="Arial" panose="020B0604020202020204" pitchFamily="34" charset="0"/>
              <a:buChar char="•"/>
            </a:pPr>
            <a:r>
              <a:rPr lang="en-US" sz="2400" b="0" i="0" u="none" strike="noStrike">
                <a:effectLst/>
                <a:latin typeface="Calibri" panose="020F0502020204030204" pitchFamily="34" charset="0"/>
              </a:rPr>
              <a:t>The teacher is speaking directly to the Target Student and says, “No, remember what we discussed about evaporation…”  </a:t>
            </a:r>
            <a:endParaRPr lang="en-US" sz="2400" b="0" i="0" u="none" strike="noStrike">
              <a:effectLst/>
              <a:latin typeface="Segoe UI" panose="020B0502040204020203" pitchFamily="34" charset="0"/>
            </a:endParaRPr>
          </a:p>
          <a:p>
            <a:pPr lvl="1" fontAlgn="base"/>
            <a:endParaRPr lang="en-US" sz="2400" b="0" u="none" strike="noStrike">
              <a:effectLst/>
              <a:latin typeface="Calibri" panose="020F0502020204030204" pitchFamily="34" charset="0"/>
            </a:endParaRPr>
          </a:p>
          <a:p>
            <a:pPr marL="457200" lvl="1" indent="0" fontAlgn="base">
              <a:buNone/>
            </a:pPr>
            <a:r>
              <a:rPr lang="en-US" sz="2400" spc="300">
                <a:solidFill>
                  <a:srgbClr val="5A5A5A"/>
                </a:solidFill>
              </a:rPr>
              <a:t>Non-e</a:t>
            </a:r>
            <a:r>
              <a:rPr lang="en-US" sz="2400" i="0" u="none" strike="noStrike" spc="300">
                <a:solidFill>
                  <a:srgbClr val="5A5A5A"/>
                </a:solidFill>
                <a:effectLst/>
              </a:rPr>
              <a:t>xamples of </a:t>
            </a:r>
            <a:r>
              <a:rPr lang="en-US" sz="2400" spc="300">
                <a:solidFill>
                  <a:srgbClr val="5A5A5A"/>
                </a:solidFill>
              </a:rPr>
              <a:t>teacher feedback</a:t>
            </a:r>
            <a:r>
              <a:rPr lang="en-US" sz="2400" i="0" u="none" strike="noStrike" spc="300">
                <a:solidFill>
                  <a:srgbClr val="5A5A5A"/>
                </a:solidFill>
                <a:effectLst/>
              </a:rPr>
              <a:t>:</a:t>
            </a:r>
          </a:p>
          <a:p>
            <a:pPr marL="800100" lvl="1" indent="-342900" fontAlgn="base">
              <a:buFont typeface="Arial" panose="020B0604020202020204" pitchFamily="34" charset="0"/>
              <a:buChar char="•"/>
            </a:pPr>
            <a:r>
              <a:rPr lang="en-US" sz="2400" b="0" i="0" u="none" strike="noStrike">
                <a:effectLst/>
                <a:latin typeface="Calibri" panose="020F0502020204030204" pitchFamily="34" charset="0"/>
              </a:rPr>
              <a:t>The teacher says, “Great job, class!” </a:t>
            </a:r>
            <a:r>
              <a:rPr lang="en-US" sz="2400" b="1" i="0" u="none" strike="noStrike">
                <a:effectLst/>
                <a:latin typeface="Calibri" panose="020F0502020204030204" pitchFamily="34" charset="0"/>
              </a:rPr>
              <a:t>  </a:t>
            </a:r>
            <a:r>
              <a:rPr lang="en-US" sz="2400" b="0" i="0" u="none" strike="noStrike">
                <a:effectLst/>
                <a:latin typeface="Calibri" panose="020F0502020204030204" pitchFamily="34" charset="0"/>
              </a:rPr>
              <a:t> </a:t>
            </a:r>
          </a:p>
          <a:p>
            <a:pPr marL="800100" lvl="1" indent="-342900" fontAlgn="base">
              <a:buFont typeface="Arial" panose="020B0604020202020204" pitchFamily="34" charset="0"/>
              <a:buChar char="•"/>
            </a:pPr>
            <a:r>
              <a:rPr lang="en-US" sz="2400" b="0" i="0" u="none" strike="noStrike">
                <a:effectLst/>
                <a:latin typeface="Calibri" panose="020F0502020204030204" pitchFamily="34" charset="0"/>
              </a:rPr>
              <a:t>The teacher head nods at the Target Student’s response.  </a:t>
            </a:r>
          </a:p>
          <a:p>
            <a:pPr marL="800100" lvl="1" indent="-342900" fontAlgn="base">
              <a:buFont typeface="Arial" panose="020B0604020202020204" pitchFamily="34" charset="0"/>
              <a:buChar char="•"/>
            </a:pPr>
            <a:r>
              <a:rPr lang="en-US" sz="2400" b="0" i="0" u="none" strike="noStrike">
                <a:effectLst/>
                <a:latin typeface="Calibri" panose="020F0502020204030204" pitchFamily="34" charset="0"/>
              </a:rPr>
              <a:t>The teacher asks the Target Student to sit down and pay attention. </a:t>
            </a:r>
          </a:p>
        </p:txBody>
      </p:sp>
    </p:spTree>
    <p:extLst>
      <p:ext uri="{BB962C8B-B14F-4D97-AF65-F5344CB8AC3E}">
        <p14:creationId xmlns:p14="http://schemas.microsoft.com/office/powerpoint/2010/main" val="1096522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Teacher Feedback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01946" cy="2585323"/>
          </a:xfrm>
          <a:prstGeom prst="rect">
            <a:avLst/>
          </a:prstGeom>
          <a:noFill/>
        </p:spPr>
        <p:txBody>
          <a:bodyPr wrap="square">
            <a:spAutoFit/>
          </a:bodyPr>
          <a:lstStyle/>
          <a:p>
            <a:pPr marL="457200" lvl="1" indent="0" fontAlgn="base">
              <a:buNone/>
            </a:pPr>
            <a:r>
              <a:rPr lang="en-US" i="0" u="none" strike="noStrike" spc="300">
                <a:solidFill>
                  <a:srgbClr val="5A5A5A"/>
                </a:solidFill>
                <a:effectLst/>
              </a:rPr>
              <a:t>Example of teacher feedback paired with an OTR received by </a:t>
            </a:r>
            <a:r>
              <a:rPr lang="en-US" i="0" u="sng" strike="noStrike" spc="300">
                <a:solidFill>
                  <a:srgbClr val="5A5A5A"/>
                </a:solidFill>
                <a:effectLst/>
              </a:rPr>
              <a:t>all</a:t>
            </a:r>
            <a:r>
              <a:rPr lang="en-US" i="0" u="none" strike="noStrike" spc="300">
                <a:solidFill>
                  <a:srgbClr val="5A5A5A"/>
                </a:solidFill>
                <a:effectLst/>
              </a:rPr>
              <a:t> students:</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p:txBody>
      </p:sp>
      <p:pic>
        <p:nvPicPr>
          <p:cNvPr id="3" name="Picture 2" descr="A white rectangular frame with black text&#10;&#10;Description automatically generated">
            <a:extLst>
              <a:ext uri="{FF2B5EF4-FFF2-40B4-BE49-F238E27FC236}">
                <a16:creationId xmlns:a16="http://schemas.microsoft.com/office/drawing/2014/main" id="{15DE61C8-3215-4B09-8814-AACCFA0AA3E6}"/>
              </a:ext>
            </a:extLst>
          </p:cNvPr>
          <p:cNvPicPr>
            <a:picLocks noChangeAspect="1"/>
          </p:cNvPicPr>
          <p:nvPr/>
        </p:nvPicPr>
        <p:blipFill>
          <a:blip r:embed="rId4"/>
          <a:stretch>
            <a:fillRect/>
          </a:stretch>
        </p:blipFill>
        <p:spPr>
          <a:xfrm>
            <a:off x="1115259" y="2390808"/>
            <a:ext cx="9918017" cy="2824752"/>
          </a:xfrm>
          <a:prstGeom prst="rect">
            <a:avLst/>
          </a:prstGeom>
        </p:spPr>
      </p:pic>
    </p:spTree>
    <p:extLst>
      <p:ext uri="{BB962C8B-B14F-4D97-AF65-F5344CB8AC3E}">
        <p14:creationId xmlns:p14="http://schemas.microsoft.com/office/powerpoint/2010/main" val="144650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Teacher Feedback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TEACHER FEEDBACK</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1291918" cy="2585323"/>
          </a:xfrm>
          <a:prstGeom prst="rect">
            <a:avLst/>
          </a:prstGeom>
          <a:noFill/>
        </p:spPr>
        <p:txBody>
          <a:bodyPr wrap="square">
            <a:spAutoFit/>
          </a:bodyPr>
          <a:lstStyle/>
          <a:p>
            <a:pPr marL="457200" lvl="1" indent="0" fontAlgn="base">
              <a:buNone/>
            </a:pPr>
            <a:r>
              <a:rPr lang="en-US" i="0" strike="noStrike" spc="300">
                <a:solidFill>
                  <a:srgbClr val="5A5A5A"/>
                </a:solidFill>
                <a:effectLst/>
              </a:rPr>
              <a:t>Example of teacher feedback paired with an OTR received by Target Student only:</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p:txBody>
      </p:sp>
      <p:pic>
        <p:nvPicPr>
          <p:cNvPr id="5" name="Picture 4" descr="A white rectangular box with black text&#10;&#10;Description automatically generated">
            <a:extLst>
              <a:ext uri="{FF2B5EF4-FFF2-40B4-BE49-F238E27FC236}">
                <a16:creationId xmlns:a16="http://schemas.microsoft.com/office/drawing/2014/main" id="{31F8F21A-699A-7E17-81F1-78D66CE82DCA}"/>
              </a:ext>
            </a:extLst>
          </p:cNvPr>
          <p:cNvPicPr>
            <a:picLocks noChangeAspect="1"/>
          </p:cNvPicPr>
          <p:nvPr/>
        </p:nvPicPr>
        <p:blipFill>
          <a:blip r:embed="rId4"/>
          <a:stretch>
            <a:fillRect/>
          </a:stretch>
        </p:blipFill>
        <p:spPr>
          <a:xfrm>
            <a:off x="1115568" y="2386584"/>
            <a:ext cx="9921240" cy="2204720"/>
          </a:xfrm>
          <a:prstGeom prst="rect">
            <a:avLst/>
          </a:prstGeom>
        </p:spPr>
      </p:pic>
    </p:spTree>
    <p:extLst>
      <p:ext uri="{BB962C8B-B14F-4D97-AF65-F5344CB8AC3E}">
        <p14:creationId xmlns:p14="http://schemas.microsoft.com/office/powerpoint/2010/main" val="908475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2124168" y="3028384"/>
            <a:ext cx="8106625"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TARGET STUDENT </a:t>
            </a:r>
          </a:p>
          <a:p>
            <a:pPr algn="ctr">
              <a:lnSpc>
                <a:spcPct val="100000"/>
              </a:lnSpc>
              <a:spcBef>
                <a:spcPts val="0"/>
              </a:spcBef>
              <a:defRPr/>
            </a:pPr>
            <a:r>
              <a:rPr lang="en-US" sz="5400" b="1" spc="300">
                <a:solidFill>
                  <a:schemeClr val="bg1"/>
                </a:solidFill>
                <a:latin typeface="Calibri" panose="020F0502020204030204"/>
                <a:ea typeface="+mn-ea"/>
                <a:cs typeface="+mn-cs"/>
              </a:rPr>
              <a:t>CODES</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2541353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grpSp>
        <p:nvGrpSpPr>
          <p:cNvPr id="11" name="Group 10">
            <a:extLst>
              <a:ext uri="{FF2B5EF4-FFF2-40B4-BE49-F238E27FC236}">
                <a16:creationId xmlns:a16="http://schemas.microsoft.com/office/drawing/2014/main" id="{64A8E154-CB5E-41DB-9F8A-1484731CA316}"/>
              </a:ext>
            </a:extLst>
          </p:cNvPr>
          <p:cNvGrpSpPr/>
          <p:nvPr/>
        </p:nvGrpSpPr>
        <p:grpSpPr>
          <a:xfrm>
            <a:off x="1205894" y="1573715"/>
            <a:ext cx="9780211" cy="4338063"/>
            <a:chOff x="1442155" y="1687688"/>
            <a:chExt cx="9307689" cy="3889023"/>
          </a:xfrm>
        </p:grpSpPr>
        <p:sp>
          <p:nvSpPr>
            <p:cNvPr id="7" name="Rectangle 6">
              <a:extLst>
                <a:ext uri="{FF2B5EF4-FFF2-40B4-BE49-F238E27FC236}">
                  <a16:creationId xmlns:a16="http://schemas.microsoft.com/office/drawing/2014/main" id="{4E1B64D3-5EAD-9637-A4C1-CD9F4B743457}"/>
                </a:ext>
              </a:extLst>
            </p:cNvPr>
            <p:cNvSpPr/>
            <p:nvPr/>
          </p:nvSpPr>
          <p:spPr>
            <a:xfrm>
              <a:off x="1442155" y="1687688"/>
              <a:ext cx="9307689" cy="388902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table with a number&#10;&#10;Description automatically generated with medium confidence">
              <a:extLst>
                <a:ext uri="{FF2B5EF4-FFF2-40B4-BE49-F238E27FC236}">
                  <a16:creationId xmlns:a16="http://schemas.microsoft.com/office/drawing/2014/main" id="{FCC479EA-3AEB-8E7F-8783-AB9E624C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094" y="1826119"/>
              <a:ext cx="9011476" cy="3575614"/>
            </a:xfrm>
            <a:prstGeom prst="rect">
              <a:avLst/>
            </a:prstGeom>
          </p:spPr>
        </p:pic>
      </p:grpSp>
      <p:sp>
        <p:nvSpPr>
          <p:cNvPr id="12" name="Title 6">
            <a:extLst>
              <a:ext uri="{FF2B5EF4-FFF2-40B4-BE49-F238E27FC236}">
                <a16:creationId xmlns:a16="http://schemas.microsoft.com/office/drawing/2014/main" id="{92A90C85-E098-FB27-0353-AFA887AAA4EF}"/>
              </a:ext>
            </a:extLst>
          </p:cNvPr>
          <p:cNvSpPr txBox="1">
            <a:spLocks/>
          </p:cNvSpPr>
          <p:nvPr/>
        </p:nvSpPr>
        <p:spPr>
          <a:xfrm>
            <a:off x="841248" y="295020"/>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Opportunities to Respond (OTR)</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TARGET STUDENT CODES</a:t>
            </a:r>
          </a:p>
        </p:txBody>
      </p:sp>
      <p:sp>
        <p:nvSpPr>
          <p:cNvPr id="2" name="Rectangular Callout 1">
            <a:extLst>
              <a:ext uri="{FF2B5EF4-FFF2-40B4-BE49-F238E27FC236}">
                <a16:creationId xmlns:a16="http://schemas.microsoft.com/office/drawing/2014/main" id="{F2EDA9AE-74B9-EA4D-4673-BE110999DC77}"/>
              </a:ext>
            </a:extLst>
          </p:cNvPr>
          <p:cNvSpPr>
            <a:spLocks/>
          </p:cNvSpPr>
          <p:nvPr/>
        </p:nvSpPr>
        <p:spPr bwMode="auto">
          <a:xfrm rot="16200000">
            <a:off x="8228021" y="2276110"/>
            <a:ext cx="1731397" cy="2444867"/>
          </a:xfrm>
          <a:prstGeom prst="wedgeRectCallout">
            <a:avLst>
              <a:gd name="adj1" fmla="val 72791"/>
              <a:gd name="adj2" fmla="val -127327"/>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Target Student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If applicable, indicate at what code(s) the Target Student joined and/or left the lesson by circling the column indicator(s).</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
        <p:nvSpPr>
          <p:cNvPr id="4" name="Rectangular Callout 3">
            <a:extLst>
              <a:ext uri="{FF2B5EF4-FFF2-40B4-BE49-F238E27FC236}">
                <a16:creationId xmlns:a16="http://schemas.microsoft.com/office/drawing/2014/main" id="{2D0E6587-B445-5CF8-B9ED-3F49F89B6990}"/>
              </a:ext>
            </a:extLst>
          </p:cNvPr>
          <p:cNvSpPr>
            <a:spLocks/>
          </p:cNvSpPr>
          <p:nvPr/>
        </p:nvSpPr>
        <p:spPr bwMode="auto">
          <a:xfrm rot="16200000">
            <a:off x="3383750" y="2432923"/>
            <a:ext cx="1434543" cy="2131242"/>
          </a:xfrm>
          <a:prstGeom prst="wedgeRectCallout">
            <a:avLst>
              <a:gd name="adj1" fmla="val -127464"/>
              <a:gd name="adj2" fmla="val -106995"/>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spcBef>
                <a:spcPts val="0"/>
              </a:spcBef>
              <a:spcAft>
                <a:spcPts val="0"/>
              </a:spcAft>
            </a:pPr>
            <a:r>
              <a:rPr lang="en-US" sz="1600" u="sng" kern="100">
                <a:latin typeface="Calibri" panose="020F0502020204030204" pitchFamily="34" charset="0"/>
                <a:ea typeface="Yu Mincho" panose="02020400000000000000" pitchFamily="18" charset="-128"/>
                <a:cs typeface="Calibri" panose="020F0502020204030204" pitchFamily="34" charset="0"/>
              </a:rPr>
              <a:t>Target Student Code</a:t>
            </a:r>
          </a:p>
          <a:p>
            <a:pPr marL="0" marR="0">
              <a:spcBef>
                <a:spcPts val="0"/>
              </a:spcBef>
              <a:spcAft>
                <a:spcPts val="0"/>
              </a:spcAft>
            </a:pPr>
            <a:r>
              <a:rPr lang="en-US" sz="1600" kern="100">
                <a:latin typeface="Calibri" panose="020F0502020204030204" pitchFamily="34" charset="0"/>
                <a:ea typeface="Yu Mincho" panose="02020400000000000000" pitchFamily="18" charset="-128"/>
                <a:cs typeface="Calibri" panose="020F0502020204030204" pitchFamily="34" charset="0"/>
              </a:rPr>
              <a:t>Indicate whether the Target Student joined and/or left during the lesson.</a:t>
            </a:r>
            <a:endParaRPr lang="en-US" kern="1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3456093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Target Student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TARGET STUDENT</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1997500"/>
            <a:ext cx="10515600" cy="1707105"/>
          </a:xfrm>
        </p:spPr>
        <p:txBody>
          <a:bodyPr vert="horz" lIns="91440" tIns="45720" rIns="91440" bIns="45720" rtlCol="0" anchor="t">
            <a:normAutofit fontScale="55000" lnSpcReduction="20000"/>
          </a:bodyPr>
          <a:lstStyle/>
          <a:p>
            <a:pPr marL="0" indent="0" fontAlgn="base">
              <a:lnSpc>
                <a:spcPct val="120000"/>
              </a:lnSpc>
              <a:buNone/>
            </a:pPr>
            <a:r>
              <a:rPr lang="en-US" sz="5800">
                <a:latin typeface="Calibri" panose="020F0502020204030204" pitchFamily="34" charset="0"/>
                <a:cs typeface="Calibri" panose="020F0502020204030204" pitchFamily="34" charset="0"/>
              </a:rPr>
              <a:t>If the </a:t>
            </a:r>
            <a:r>
              <a:rPr lang="en-US" sz="5800" b="1">
                <a:solidFill>
                  <a:srgbClr val="222C4A"/>
                </a:solidFill>
                <a:latin typeface="Calibri" panose="020F0502020204030204" pitchFamily="34" charset="0"/>
                <a:cs typeface="Calibri" panose="020F0502020204030204" pitchFamily="34" charset="0"/>
              </a:rPr>
              <a:t>Target Student </a:t>
            </a:r>
            <a:r>
              <a:rPr lang="en-US" sz="5800">
                <a:latin typeface="Calibri" panose="020F0502020204030204" pitchFamily="34" charset="0"/>
                <a:cs typeface="Calibri" panose="020F0502020204030204" pitchFamily="34" charset="0"/>
              </a:rPr>
              <a:t>joins or leaves the classroom during the lesson, this should be indicated underneath the corresponding half-sheet.</a:t>
            </a:r>
            <a:endParaRPr lang="en-US" sz="5800" b="0" i="0" u="none" strike="noStrike">
              <a:effectLst/>
              <a:latin typeface="Segoe UI" panose="020B0502040204020203" pitchFamily="34" charset="0"/>
            </a:endParaRPr>
          </a:p>
          <a:p>
            <a:pPr marL="0" indent="0">
              <a:buNone/>
            </a:pPr>
            <a:endParaRPr lang="en-US"/>
          </a:p>
        </p:txBody>
      </p:sp>
      <p:sp>
        <p:nvSpPr>
          <p:cNvPr id="3" name="TextBox 2">
            <a:extLst>
              <a:ext uri="{FF2B5EF4-FFF2-40B4-BE49-F238E27FC236}">
                <a16:creationId xmlns:a16="http://schemas.microsoft.com/office/drawing/2014/main" id="{12A4C776-509B-966E-8187-6D241BC044DF}"/>
              </a:ext>
            </a:extLst>
          </p:cNvPr>
          <p:cNvSpPr txBox="1"/>
          <p:nvPr/>
        </p:nvSpPr>
        <p:spPr>
          <a:xfrm>
            <a:off x="874514" y="3954735"/>
            <a:ext cx="10479285" cy="1200329"/>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INDICATORS:</a:t>
            </a:r>
            <a:endParaRPr lang="en-US" sz="2400" b="1">
              <a:latin typeface="Calibri Light" panose="020F0302020204030204" pitchFamily="34" charset="0"/>
            </a:endParaRPr>
          </a:p>
          <a:p>
            <a:pPr marL="457200" indent="-457200" fontAlgn="base">
              <a:buFont typeface="+mj-lt"/>
              <a:buAutoNum type="arabicPeriod"/>
            </a:pPr>
            <a:r>
              <a:rPr lang="en-US" sz="2400" b="1">
                <a:latin typeface="Calibri Light" panose="020F0302020204030204" pitchFamily="34" charset="0"/>
              </a:rPr>
              <a:t>Circling whether the Target Student joined or left with the time</a:t>
            </a:r>
          </a:p>
          <a:p>
            <a:pPr marL="457200" indent="-457200" fontAlgn="base">
              <a:buFont typeface="+mj-lt"/>
              <a:buAutoNum type="arabicPeriod"/>
            </a:pPr>
            <a:r>
              <a:rPr lang="en-US" sz="2400" b="1">
                <a:latin typeface="Calibri Light" panose="020F0302020204030204" pitchFamily="34" charset="0"/>
              </a:rPr>
              <a:t>Circling the column letter at which the Target Student joined or left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129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Target Student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TARGET STUDENT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01946" cy="2585323"/>
          </a:xfrm>
          <a:prstGeom prst="rect">
            <a:avLst/>
          </a:prstGeom>
          <a:noFill/>
        </p:spPr>
        <p:txBody>
          <a:bodyPr wrap="square">
            <a:spAutoFit/>
          </a:bodyPr>
          <a:lstStyle/>
          <a:p>
            <a:pPr marL="457200" lvl="1" indent="0" fontAlgn="base">
              <a:buNone/>
            </a:pPr>
            <a:r>
              <a:rPr lang="en-US" i="0" u="none" strike="noStrike" spc="300">
                <a:solidFill>
                  <a:srgbClr val="5A5A5A"/>
                </a:solidFill>
                <a:effectLst/>
              </a:rPr>
              <a:t>Example of Target Student leaving during lesson:</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p:txBody>
      </p:sp>
      <p:pic>
        <p:nvPicPr>
          <p:cNvPr id="5" name="Picture 4" descr="A screenshot of a test&#10;&#10;Description automatically generated">
            <a:extLst>
              <a:ext uri="{FF2B5EF4-FFF2-40B4-BE49-F238E27FC236}">
                <a16:creationId xmlns:a16="http://schemas.microsoft.com/office/drawing/2014/main" id="{B063C955-CE16-1855-A094-8F72FF530D71}"/>
              </a:ext>
            </a:extLst>
          </p:cNvPr>
          <p:cNvPicPr>
            <a:picLocks noChangeAspect="1"/>
          </p:cNvPicPr>
          <p:nvPr/>
        </p:nvPicPr>
        <p:blipFill>
          <a:blip r:embed="rId3"/>
          <a:stretch>
            <a:fillRect/>
          </a:stretch>
        </p:blipFill>
        <p:spPr>
          <a:xfrm>
            <a:off x="1115258" y="1949795"/>
            <a:ext cx="9138239" cy="4306149"/>
          </a:xfrm>
          <a:prstGeom prst="rect">
            <a:avLst/>
          </a:prstGeom>
        </p:spPr>
      </p:pic>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4"/>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2367583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Target Student Codes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TARGET STUDENT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1291918" cy="2585323"/>
          </a:xfrm>
          <a:prstGeom prst="rect">
            <a:avLst/>
          </a:prstGeom>
          <a:noFill/>
        </p:spPr>
        <p:txBody>
          <a:bodyPr wrap="square">
            <a:spAutoFit/>
          </a:bodyPr>
          <a:lstStyle/>
          <a:p>
            <a:pPr marL="457200" lvl="1" indent="0" fontAlgn="base">
              <a:buNone/>
            </a:pPr>
            <a:r>
              <a:rPr lang="en-US" i="0" strike="noStrike" spc="300">
                <a:solidFill>
                  <a:srgbClr val="5A5A5A"/>
                </a:solidFill>
                <a:effectLst/>
              </a:rPr>
              <a:t>Example of Target Student leaving and rejoining the lesson:</a:t>
            </a:r>
          </a:p>
          <a:p>
            <a:pPr lvl="1" fontAlgn="base"/>
            <a:endParaRPr lang="en-US" sz="2400" b="0" u="none" strike="noStrike">
              <a:effectLst/>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a:p>
            <a:pPr lvl="1" fontAlgn="base"/>
            <a:endParaRPr lang="en-US" sz="2400">
              <a:latin typeface="Calibri" panose="020F0502020204030204" pitchFamily="34" charset="0"/>
            </a:endParaRPr>
          </a:p>
          <a:p>
            <a:pPr lvl="1" fontAlgn="base"/>
            <a:endParaRPr lang="en-US" sz="2400" b="0" u="none" strike="noStrike">
              <a:effectLst/>
              <a:latin typeface="Calibri" panose="020F0502020204030204" pitchFamily="34" charset="0"/>
            </a:endParaRPr>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pic>
        <p:nvPicPr>
          <p:cNvPr id="5" name="Picture 4" descr="A screenshot of a test&#10;&#10;Description automatically generated">
            <a:extLst>
              <a:ext uri="{FF2B5EF4-FFF2-40B4-BE49-F238E27FC236}">
                <a16:creationId xmlns:a16="http://schemas.microsoft.com/office/drawing/2014/main" id="{285E85B9-D3C2-B44B-729B-9152BAB2B498}"/>
              </a:ext>
            </a:extLst>
          </p:cNvPr>
          <p:cNvPicPr>
            <a:picLocks noChangeAspect="1"/>
          </p:cNvPicPr>
          <p:nvPr/>
        </p:nvPicPr>
        <p:blipFill>
          <a:blip r:embed="rId4"/>
          <a:stretch>
            <a:fillRect/>
          </a:stretch>
        </p:blipFill>
        <p:spPr>
          <a:xfrm>
            <a:off x="1115568" y="1947670"/>
            <a:ext cx="9134856" cy="4417324"/>
          </a:xfrm>
          <a:prstGeom prst="rect">
            <a:avLst/>
          </a:prstGeom>
        </p:spPr>
      </p:pic>
    </p:spTree>
    <p:extLst>
      <p:ext uri="{BB962C8B-B14F-4D97-AF65-F5344CB8AC3E}">
        <p14:creationId xmlns:p14="http://schemas.microsoft.com/office/powerpoint/2010/main" val="1031986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2124168" y="3028384"/>
            <a:ext cx="8106625"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OVERALL QUALITY OF SCIENCE INSTRUCTION</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336657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589745" y="304408"/>
            <a:ext cx="10864146" cy="77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600" b="1" spc="300">
                <a:solidFill>
                  <a:srgbClr val="222C4A"/>
                </a:solidFill>
                <a:latin typeface="Calibri" panose="020F0502020204030204"/>
                <a:ea typeface="+mn-ea"/>
                <a:cs typeface="+mn-cs"/>
              </a:rPr>
              <a:t>OVERALL QUALITY OF SCIENCE INSTRUCTION</a:t>
            </a:r>
            <a:endParaRPr lang="en-US" sz="3600"/>
          </a:p>
        </p:txBody>
      </p:sp>
      <p:sp>
        <p:nvSpPr>
          <p:cNvPr id="13" name="TextBox 12">
            <a:extLst>
              <a:ext uri="{FF2B5EF4-FFF2-40B4-BE49-F238E27FC236}">
                <a16:creationId xmlns:a16="http://schemas.microsoft.com/office/drawing/2014/main" id="{97009D28-924A-0C1F-8EAE-E82A65D6C9DD}"/>
              </a:ext>
            </a:extLst>
          </p:cNvPr>
          <p:cNvSpPr txBox="1"/>
          <p:nvPr/>
        </p:nvSpPr>
        <p:spPr>
          <a:xfrm>
            <a:off x="589745" y="4759575"/>
            <a:ext cx="10251584" cy="461665"/>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PRIMARY FOCUS: </a:t>
            </a:r>
            <a:r>
              <a:rPr lang="en-US" sz="2400" b="1">
                <a:latin typeface="Calibri Light" panose="020F0302020204030204" pitchFamily="34" charset="0"/>
              </a:rPr>
              <a:t>Grasp the </a:t>
            </a:r>
            <a:r>
              <a:rPr lang="en-US" sz="2400" b="1" u="sng">
                <a:latin typeface="Calibri Light" panose="020F0302020204030204" pitchFamily="34" charset="0"/>
              </a:rPr>
              <a:t>essence</a:t>
            </a:r>
            <a:r>
              <a:rPr lang="en-US" sz="2400" b="1">
                <a:latin typeface="Calibri Light" panose="020F0302020204030204" pitchFamily="34" charset="0"/>
              </a:rPr>
              <a:t> of the lesson observed.</a:t>
            </a:r>
            <a:endParaRPr lang="en-US" sz="2400" b="0" i="0" u="none" strike="noStrike">
              <a:effectLst/>
              <a:latin typeface="Segoe UI" panose="020B0502040204020203" pitchFamily="34" charset="0"/>
            </a:endParaRPr>
          </a:p>
        </p:txBody>
      </p:sp>
      <p:grpSp>
        <p:nvGrpSpPr>
          <p:cNvPr id="3" name="Group 2">
            <a:extLst>
              <a:ext uri="{FF2B5EF4-FFF2-40B4-BE49-F238E27FC236}">
                <a16:creationId xmlns:a16="http://schemas.microsoft.com/office/drawing/2014/main" id="{0BD2A4C2-5037-0520-54D0-7503F86AC0E9}"/>
              </a:ext>
            </a:extLst>
          </p:cNvPr>
          <p:cNvGrpSpPr/>
          <p:nvPr/>
        </p:nvGrpSpPr>
        <p:grpSpPr>
          <a:xfrm>
            <a:off x="186999" y="2279807"/>
            <a:ext cx="11818002" cy="2129085"/>
            <a:chOff x="186999" y="1636760"/>
            <a:chExt cx="11818002" cy="2129085"/>
          </a:xfrm>
        </p:grpSpPr>
        <p:sp>
          <p:nvSpPr>
            <p:cNvPr id="7" name="Rectangle 6">
              <a:extLst>
                <a:ext uri="{FF2B5EF4-FFF2-40B4-BE49-F238E27FC236}">
                  <a16:creationId xmlns:a16="http://schemas.microsoft.com/office/drawing/2014/main" id="{4E1B64D3-5EAD-9637-A4C1-CD9F4B743457}"/>
                </a:ext>
              </a:extLst>
            </p:cNvPr>
            <p:cNvSpPr/>
            <p:nvPr/>
          </p:nvSpPr>
          <p:spPr>
            <a:xfrm>
              <a:off x="186999" y="1636760"/>
              <a:ext cx="11818002" cy="2129085"/>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text&#10;&#10;Description automatically generated">
              <a:extLst>
                <a:ext uri="{FF2B5EF4-FFF2-40B4-BE49-F238E27FC236}">
                  <a16:creationId xmlns:a16="http://schemas.microsoft.com/office/drawing/2014/main" id="{7716D34F-CAC2-284F-C956-2D3453CF0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1772519"/>
              <a:ext cx="11629824" cy="1857568"/>
            </a:xfrm>
            <a:prstGeom prst="rect">
              <a:avLst/>
            </a:prstGeom>
          </p:spPr>
        </p:pic>
      </p:grpSp>
    </p:spTree>
    <p:extLst>
      <p:ext uri="{BB962C8B-B14F-4D97-AF65-F5344CB8AC3E}">
        <p14:creationId xmlns:p14="http://schemas.microsoft.com/office/powerpoint/2010/main" val="137198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196058"/>
            <a:ext cx="10515600" cy="77946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400" b="1" spc="300">
                <a:solidFill>
                  <a:srgbClr val="222C4A"/>
                </a:solidFill>
                <a:latin typeface="Calibri" panose="020F0502020204030204"/>
                <a:ea typeface="+mn-ea"/>
                <a:cs typeface="+mn-cs"/>
              </a:rPr>
              <a:t>HEADING</a:t>
            </a:r>
            <a:endParaRPr lang="en-US" sz="4000"/>
          </a:p>
        </p:txBody>
      </p:sp>
      <p:sp>
        <p:nvSpPr>
          <p:cNvPr id="4" name="Rectangle 3">
            <a:extLst>
              <a:ext uri="{FF2B5EF4-FFF2-40B4-BE49-F238E27FC236}">
                <a16:creationId xmlns:a16="http://schemas.microsoft.com/office/drawing/2014/main" id="{4D2D4935-9BC6-DF64-59E7-F2671A06D338}"/>
              </a:ext>
            </a:extLst>
          </p:cNvPr>
          <p:cNvSpPr/>
          <p:nvPr/>
        </p:nvSpPr>
        <p:spPr>
          <a:xfrm>
            <a:off x="970208" y="1103569"/>
            <a:ext cx="10251584" cy="2395470"/>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1609D1-3B46-DFB4-5FB4-9B51E175FA83}"/>
              </a:ext>
            </a:extLst>
          </p:cNvPr>
          <p:cNvSpPr txBox="1"/>
          <p:nvPr/>
        </p:nvSpPr>
        <p:spPr>
          <a:xfrm>
            <a:off x="970208" y="3835166"/>
            <a:ext cx="10251584" cy="1938992"/>
          </a:xfrm>
          <a:prstGeom prst="rect">
            <a:avLst/>
          </a:prstGeom>
          <a:noFill/>
        </p:spPr>
        <p:txBody>
          <a:bodyPr wrap="square">
            <a:spAutoFit/>
          </a:bodyPr>
          <a:lstStyle/>
          <a:p>
            <a:pPr algn="l" rtl="0" fontAlgn="base"/>
            <a:r>
              <a:rPr lang="en-US" sz="2400" b="1" spc="300">
                <a:latin typeface="Calibri" panose="020F0502020204030204" pitchFamily="34" charset="0"/>
                <a:cs typeface="Calibri" panose="020F0502020204030204" pitchFamily="34" charset="0"/>
              </a:rPr>
              <a:t>HINTS: </a:t>
            </a:r>
          </a:p>
          <a:p>
            <a:pPr marL="342900" indent="-342900" algn="l" rtl="0" fontAlgn="base">
              <a:buFont typeface="Arial" panose="020B0604020202020204" pitchFamily="34" charset="0"/>
              <a:buChar char="•"/>
            </a:pPr>
            <a:r>
              <a:rPr lang="en-US" sz="2400" b="1">
                <a:latin typeface="Calibri Light" panose="020F0302020204030204" pitchFamily="34" charset="0"/>
              </a:rPr>
              <a:t>IDs are located on your Observation Tracker</a:t>
            </a:r>
          </a:p>
          <a:p>
            <a:pPr marL="342900" indent="-342900" algn="l" rtl="0" fontAlgn="base">
              <a:buFont typeface="Arial" panose="020B0604020202020204" pitchFamily="34" charset="0"/>
              <a:buChar char="•"/>
            </a:pPr>
            <a:r>
              <a:rPr lang="en-US" sz="2400" b="1">
                <a:latin typeface="Calibri Light" panose="020F0302020204030204" pitchFamily="34" charset="0"/>
              </a:rPr>
              <a:t>Target Student is indicated on your Observation Tracker</a:t>
            </a:r>
          </a:p>
          <a:p>
            <a:pPr marL="342900" indent="-342900" fontAlgn="base">
              <a:buFont typeface="Arial" panose="020B0604020202020204" pitchFamily="34" charset="0"/>
              <a:buChar char="•"/>
            </a:pPr>
            <a:r>
              <a:rPr lang="en-US" sz="2400" b="1">
                <a:latin typeface="Calibri Light" panose="020F0302020204030204" pitchFamily="34" charset="0"/>
              </a:rPr>
              <a:t># students indicated may differ across observation rounds  </a:t>
            </a:r>
          </a:p>
          <a:p>
            <a:pPr marL="342900" indent="-342900" algn="l" rtl="0" fontAlgn="base">
              <a:buFont typeface="Arial" panose="020B0604020202020204" pitchFamily="34" charset="0"/>
              <a:buChar char="•"/>
            </a:pPr>
            <a:r>
              <a:rPr lang="en-US" sz="2400" b="1">
                <a:latin typeface="Calibri Light" panose="020F0302020204030204" pitchFamily="34" charset="0"/>
              </a:rPr>
              <a:t>I</a:t>
            </a:r>
            <a:r>
              <a:rPr lang="en-US" sz="2400" b="1" i="0" u="none" strike="noStrike">
                <a:effectLst/>
                <a:latin typeface="Calibri Light" panose="020F0302020204030204" pitchFamily="34" charset="0"/>
              </a:rPr>
              <a:t>nterobserver agreement (IOA) ID = Observer ID of the other observer</a:t>
            </a:r>
            <a:endParaRPr lang="en-US" sz="2400" b="0" i="0" u="none" strike="noStrike">
              <a:effectLst/>
              <a:latin typeface="Segoe UI" panose="020B0502040204020203" pitchFamily="34" charset="0"/>
            </a:endParaRPr>
          </a:p>
        </p:txBody>
      </p:sp>
      <p:pic>
        <p:nvPicPr>
          <p:cNvPr id="17" name="Picture 16" descr="A close-up of a school application form&#10;&#10;Description automatically generated">
            <a:extLst>
              <a:ext uri="{FF2B5EF4-FFF2-40B4-BE49-F238E27FC236}">
                <a16:creationId xmlns:a16="http://schemas.microsoft.com/office/drawing/2014/main" id="{6C2F7A52-67FD-FA8C-2B99-1A9558F0C2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566" y="1215964"/>
            <a:ext cx="10059344" cy="2101422"/>
          </a:xfrm>
          <a:prstGeom prst="rect">
            <a:avLst/>
          </a:prstGeom>
        </p:spPr>
      </p:pic>
    </p:spTree>
    <p:extLst>
      <p:ext uri="{BB962C8B-B14F-4D97-AF65-F5344CB8AC3E}">
        <p14:creationId xmlns:p14="http://schemas.microsoft.com/office/powerpoint/2010/main" val="1738279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Q10. OVERALL STUDENT INTEREST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3" name="TextBox 2">
            <a:extLst>
              <a:ext uri="{FF2B5EF4-FFF2-40B4-BE49-F238E27FC236}">
                <a16:creationId xmlns:a16="http://schemas.microsoft.com/office/drawing/2014/main" id="{0CDF292F-C493-EB6B-3DA0-92A095737F9F}"/>
              </a:ext>
            </a:extLst>
          </p:cNvPr>
          <p:cNvSpPr txBox="1"/>
          <p:nvPr/>
        </p:nvSpPr>
        <p:spPr>
          <a:xfrm>
            <a:off x="952005" y="1927040"/>
            <a:ext cx="10905488" cy="3046988"/>
          </a:xfrm>
          <a:prstGeom prst="rect">
            <a:avLst/>
          </a:prstGeom>
          <a:noFill/>
        </p:spPr>
        <p:txBody>
          <a:bodyPr wrap="square" lIns="91440" tIns="45720" rIns="91440" bIns="45720" anchor="t">
            <a:spAutoFit/>
          </a:bodyPr>
          <a:lstStyle/>
          <a:p>
            <a:pPr fontAlgn="base"/>
            <a:r>
              <a:rPr lang="en-US" sz="2800" b="1" spc="300">
                <a:latin typeface="Calibri"/>
                <a:cs typeface="Calibri"/>
              </a:rPr>
              <a:t>OBSERVED </a:t>
            </a:r>
            <a:r>
              <a:rPr lang="en-US" sz="2800" b="1" spc="300">
                <a:ea typeface="+mn-lt"/>
                <a:cs typeface="+mn-lt"/>
              </a:rPr>
              <a:t>STUDENT </a:t>
            </a:r>
            <a:r>
              <a:rPr lang="en-US" sz="2800" b="1" spc="300">
                <a:latin typeface="Calibri"/>
                <a:cs typeface="Calibri"/>
              </a:rPr>
              <a:t>BEHAVIORS:</a:t>
            </a:r>
            <a:endParaRPr lang="en-US" sz="2800" b="1">
              <a:latin typeface="Calibri"/>
              <a:cs typeface="Calibri"/>
            </a:endParaRPr>
          </a:p>
          <a:p>
            <a:pPr marL="342900" indent="-342900">
              <a:buFont typeface="Arial"/>
              <a:buChar char="•"/>
            </a:pPr>
            <a:r>
              <a:rPr lang="en-US" sz="2800" b="1">
                <a:latin typeface="Calibri Light"/>
                <a:cs typeface="Calibri Light"/>
              </a:rPr>
              <a:t>Responded to OTRs from teacher as available</a:t>
            </a:r>
          </a:p>
          <a:p>
            <a:pPr marL="342900" indent="-342900">
              <a:buFont typeface="Arial"/>
              <a:buChar char="•"/>
            </a:pPr>
            <a:r>
              <a:rPr lang="en-US" sz="2800" b="1">
                <a:latin typeface="Calibri Light"/>
                <a:cs typeface="Calibri Light"/>
              </a:rPr>
              <a:t>Maintained eye contact with the teacher/phenomena being discussed</a:t>
            </a:r>
          </a:p>
          <a:p>
            <a:pPr marL="342900" indent="-342900">
              <a:buFont typeface="Arial"/>
              <a:buChar char="•"/>
            </a:pPr>
            <a:r>
              <a:rPr lang="en-US" sz="2800" b="1">
                <a:latin typeface="Calibri Light"/>
                <a:cs typeface="Calibri Light"/>
              </a:rPr>
              <a:t>Minimal classroom disruptions</a:t>
            </a:r>
          </a:p>
          <a:p>
            <a:pPr marL="342900" indent="-342900">
              <a:buFont typeface="Arial"/>
              <a:buChar char="•"/>
            </a:pPr>
            <a:r>
              <a:rPr lang="en-US" sz="2800" b="1">
                <a:latin typeface="Calibri Light"/>
                <a:cs typeface="Calibri Light"/>
              </a:rPr>
              <a:t>On-topic conversations among students as appropriate</a:t>
            </a:r>
          </a:p>
          <a:p>
            <a:pPr marL="342900" indent="-342900">
              <a:buFont typeface="Arial"/>
              <a:buChar char="•"/>
            </a:pPr>
            <a:r>
              <a:rPr lang="en-US" sz="2800" b="1">
                <a:latin typeface="Calibri Light"/>
                <a:cs typeface="Calibri Light"/>
              </a:rPr>
              <a:t>Remained on task for most / all of the lesson</a:t>
            </a:r>
          </a:p>
          <a:p>
            <a:pPr marL="342900" indent="-342900">
              <a:buFont typeface="Arial"/>
              <a:buChar char="•"/>
            </a:pPr>
            <a:endParaRPr lang="en-US" sz="2400" b="1">
              <a:latin typeface="Calibri Light"/>
              <a:cs typeface="Calibri Light"/>
            </a:endParaRPr>
          </a:p>
        </p:txBody>
      </p:sp>
      <p:sp>
        <p:nvSpPr>
          <p:cNvPr id="2" name="TextBox 1">
            <a:extLst>
              <a:ext uri="{FF2B5EF4-FFF2-40B4-BE49-F238E27FC236}">
                <a16:creationId xmlns:a16="http://schemas.microsoft.com/office/drawing/2014/main" id="{1D278CF2-E673-2FDE-B260-03A45FC84279}"/>
              </a:ext>
            </a:extLst>
          </p:cNvPr>
          <p:cNvSpPr txBox="1"/>
          <p:nvPr/>
        </p:nvSpPr>
        <p:spPr>
          <a:xfrm>
            <a:off x="1027755" y="5719409"/>
            <a:ext cx="56090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WHAT A "5" MIGHT LOOK LIKE</a:t>
            </a:r>
            <a:endParaRPr lang="en-US"/>
          </a:p>
        </p:txBody>
      </p:sp>
    </p:spTree>
    <p:extLst>
      <p:ext uri="{BB962C8B-B14F-4D97-AF65-F5344CB8AC3E}">
        <p14:creationId xmlns:p14="http://schemas.microsoft.com/office/powerpoint/2010/main" val="716788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AA284-94F6-5670-C9F6-6D8ACE244574}"/>
              </a:ext>
            </a:extLst>
          </p:cNvPr>
          <p:cNvSpPr/>
          <p:nvPr/>
        </p:nvSpPr>
        <p:spPr>
          <a:xfrm>
            <a:off x="1144646" y="1544016"/>
            <a:ext cx="9902708" cy="4535594"/>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222C4A"/>
                </a:solidFill>
                <a:ea typeface="+mn-lt"/>
                <a:cs typeface="+mn-lt"/>
              </a:rPr>
              <a:t>Q10. OVERALL STUDENT INTEREST</a:t>
            </a:r>
            <a:endParaRPr lang="en-US" sz="3600">
              <a:solidFill>
                <a:srgbClr val="222C4A"/>
              </a:solidFill>
              <a:ea typeface="+mn-lt"/>
              <a:cs typeface="+mn-lt"/>
            </a:endParaRPr>
          </a:p>
          <a:p>
            <a:pPr algn="ctr"/>
            <a:endParaRPr lang="en-US">
              <a:cs typeface="Calibri"/>
            </a:endParaRPr>
          </a:p>
        </p:txBody>
      </p:sp>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Q10. OVERALL STUDENT INTEREST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674795" y="1642440"/>
            <a:ext cx="10465342" cy="3785652"/>
          </a:xfrm>
          <a:prstGeom prst="rect">
            <a:avLst/>
          </a:prstGeom>
          <a:noFill/>
        </p:spPr>
        <p:txBody>
          <a:bodyPr wrap="square" lIns="91440" tIns="45720" rIns="91440" bIns="45720" anchor="t">
            <a:spAutoFit/>
          </a:bodyPr>
          <a:lstStyle/>
          <a:p>
            <a:pPr lvl="1" fontAlgn="base"/>
            <a:r>
              <a:rPr lang="en-US" sz="3600" b="1" spc="300">
                <a:solidFill>
                  <a:schemeClr val="bg1"/>
                </a:solidFill>
                <a:latin typeface="Calibri"/>
                <a:cs typeface="Calibri"/>
              </a:rPr>
              <a:t>OVERARCHING QUESTION:</a:t>
            </a:r>
            <a:endParaRPr lang="en-US">
              <a:solidFill>
                <a:schemeClr val="bg1"/>
              </a:solidFill>
              <a:cs typeface="Calibri"/>
            </a:endParaRPr>
          </a:p>
          <a:p>
            <a:pPr lvl="1"/>
            <a:r>
              <a:rPr lang="en-US" sz="3600" b="1" spc="300">
                <a:solidFill>
                  <a:schemeClr val="bg1"/>
                </a:solidFill>
                <a:latin typeface="Calibri" panose="020F0502020204030204"/>
              </a:rPr>
              <a:t>Were </a:t>
            </a:r>
            <a:r>
              <a:rPr lang="en-US" sz="3600" b="1" i="1" spc="300">
                <a:solidFill>
                  <a:schemeClr val="bg1"/>
                </a:solidFill>
                <a:latin typeface="Calibri" panose="020F0502020204030204"/>
              </a:rPr>
              <a:t>most </a:t>
            </a:r>
            <a:r>
              <a:rPr lang="en-US" sz="3600" b="1" spc="300">
                <a:solidFill>
                  <a:schemeClr val="bg1"/>
                </a:solidFill>
                <a:latin typeface="Calibri" panose="020F0502020204030204"/>
              </a:rPr>
              <a:t>students engaged for </a:t>
            </a:r>
            <a:r>
              <a:rPr lang="en-US" sz="3600" b="1" i="1" spc="300">
                <a:solidFill>
                  <a:schemeClr val="bg1"/>
                </a:solidFill>
                <a:latin typeface="Calibri" panose="020F0502020204030204"/>
              </a:rPr>
              <a:t>most </a:t>
            </a:r>
            <a:r>
              <a:rPr lang="en-US" sz="3600" b="1" spc="300">
                <a:solidFill>
                  <a:schemeClr val="bg1"/>
                </a:solidFill>
                <a:latin typeface="Calibri" panose="020F0502020204030204"/>
              </a:rPr>
              <a:t>of the lesson?</a:t>
            </a:r>
            <a:endParaRPr lang="en-US" sz="3600" b="1" spc="300">
              <a:solidFill>
                <a:schemeClr val="bg1"/>
              </a:solidFill>
              <a:latin typeface="Calibri" panose="020F0502020204030204"/>
              <a:cs typeface="Calibri"/>
            </a:endParaRPr>
          </a:p>
          <a:p>
            <a:pPr lvl="1"/>
            <a:endParaRPr lang="en-US" sz="3600" b="1" spc="300">
              <a:solidFill>
                <a:schemeClr val="bg1"/>
              </a:solidFill>
              <a:latin typeface="Calibri" panose="020F0502020204030204"/>
              <a:cs typeface="Calibri"/>
            </a:endParaRPr>
          </a:p>
          <a:p>
            <a:pPr lvl="1"/>
            <a:r>
              <a:rPr lang="en-US" sz="3600" b="1" spc="300">
                <a:solidFill>
                  <a:schemeClr val="bg1"/>
                </a:solidFill>
                <a:latin typeface="Calibri" panose="020F0502020204030204"/>
                <a:cs typeface="Calibri"/>
              </a:rPr>
              <a:t>Most students were engaged:</a:t>
            </a:r>
          </a:p>
          <a:p>
            <a:pPr lvl="1" fontAlgn="base"/>
            <a:endParaRPr lang="en-US" sz="3600" b="1" u="none" strike="noStrike" spc="300">
              <a:solidFill>
                <a:schemeClr val="bg1"/>
              </a:solidFill>
              <a:effectLst/>
              <a:latin typeface="Calibri" panose="020F0502020204030204" pitchFamily="34" charset="0"/>
              <a:cs typeface="Calibri"/>
            </a:endParaRPr>
          </a:p>
          <a:p>
            <a:pPr lvl="1" fontAlgn="base"/>
            <a:endParaRPr lang="en-US" sz="2400">
              <a:solidFill>
                <a:schemeClr val="bg1"/>
              </a:solidFill>
              <a:latin typeface="Calibri" panose="020F0502020204030204" pitchFamily="34" charset="0"/>
              <a:cs typeface="Calibri"/>
            </a:endParaRPr>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pic>
        <p:nvPicPr>
          <p:cNvPr id="5" name="Picture 4" descr="A white and black text on a white background&#10;&#10;Description automatically generated">
            <a:extLst>
              <a:ext uri="{FF2B5EF4-FFF2-40B4-BE49-F238E27FC236}">
                <a16:creationId xmlns:a16="http://schemas.microsoft.com/office/drawing/2014/main" id="{52D307BA-0466-8852-59C4-65DD3C04EFF6}"/>
              </a:ext>
            </a:extLst>
          </p:cNvPr>
          <p:cNvPicPr>
            <a:picLocks noChangeAspect="1"/>
          </p:cNvPicPr>
          <p:nvPr/>
        </p:nvPicPr>
        <p:blipFill rotWithShape="1">
          <a:blip r:embed="rId4"/>
          <a:srcRect l="678" t="70359" r="1085" b="2395"/>
          <a:stretch/>
        </p:blipFill>
        <p:spPr>
          <a:xfrm>
            <a:off x="1465114" y="4512219"/>
            <a:ext cx="9352045" cy="1173648"/>
          </a:xfrm>
          <a:prstGeom prst="rect">
            <a:avLst/>
          </a:prstGeom>
        </p:spPr>
      </p:pic>
    </p:spTree>
    <p:extLst>
      <p:ext uri="{BB962C8B-B14F-4D97-AF65-F5344CB8AC3E}">
        <p14:creationId xmlns:p14="http://schemas.microsoft.com/office/powerpoint/2010/main" val="2479076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Q11. TARGET STUDENT INTEREST</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3" name="TextBox 2">
            <a:extLst>
              <a:ext uri="{FF2B5EF4-FFF2-40B4-BE49-F238E27FC236}">
                <a16:creationId xmlns:a16="http://schemas.microsoft.com/office/drawing/2014/main" id="{0CDF292F-C493-EB6B-3DA0-92A095737F9F}"/>
              </a:ext>
            </a:extLst>
          </p:cNvPr>
          <p:cNvSpPr txBox="1"/>
          <p:nvPr/>
        </p:nvSpPr>
        <p:spPr>
          <a:xfrm>
            <a:off x="990751" y="2030362"/>
            <a:ext cx="10840912" cy="3046988"/>
          </a:xfrm>
          <a:prstGeom prst="rect">
            <a:avLst/>
          </a:prstGeom>
          <a:noFill/>
        </p:spPr>
        <p:txBody>
          <a:bodyPr wrap="square" lIns="91440" tIns="45720" rIns="91440" bIns="45720" anchor="t">
            <a:spAutoFit/>
          </a:bodyPr>
          <a:lstStyle/>
          <a:p>
            <a:pPr fontAlgn="base"/>
            <a:r>
              <a:rPr lang="en-US" sz="2800" b="1" spc="300">
                <a:latin typeface="Calibri"/>
                <a:cs typeface="Calibri"/>
              </a:rPr>
              <a:t>OBSERVED </a:t>
            </a:r>
            <a:r>
              <a:rPr lang="en-US" sz="2800" b="1" u="sng" spc="300">
                <a:latin typeface="Calibri"/>
                <a:cs typeface="Calibri"/>
              </a:rPr>
              <a:t>TARGET</a:t>
            </a:r>
            <a:r>
              <a:rPr lang="en-US" sz="2800" b="1" spc="300">
                <a:latin typeface="Calibri"/>
                <a:cs typeface="Calibri"/>
              </a:rPr>
              <a:t> STUDENT BEHAVIORS:</a:t>
            </a:r>
            <a:endParaRPr lang="en-US" sz="2800" b="1">
              <a:latin typeface="Calibri"/>
              <a:cs typeface="Calibri"/>
            </a:endParaRPr>
          </a:p>
          <a:p>
            <a:pPr marL="342900" indent="-342900">
              <a:buFont typeface="Arial,Sans-Serif"/>
              <a:buChar char="•"/>
            </a:pPr>
            <a:r>
              <a:rPr lang="en-US" sz="2800" b="1">
                <a:latin typeface="Calibri Light"/>
                <a:cs typeface="Calibri Light"/>
              </a:rPr>
              <a:t>Responded to OTRs from teacher as available</a:t>
            </a:r>
          </a:p>
          <a:p>
            <a:pPr marL="342900" indent="-342900">
              <a:buFont typeface="Arial"/>
              <a:buChar char="•"/>
            </a:pPr>
            <a:r>
              <a:rPr lang="en-US" sz="2800" b="1">
                <a:latin typeface="Calibri Light"/>
                <a:cs typeface="Calibri Light"/>
              </a:rPr>
              <a:t>Maintained eye contact with the teacher/phenomena being discussed</a:t>
            </a:r>
          </a:p>
          <a:p>
            <a:pPr marL="342900" indent="-342900">
              <a:buFont typeface="Arial"/>
              <a:buChar char="•"/>
            </a:pPr>
            <a:r>
              <a:rPr lang="en-US" sz="2800" b="1">
                <a:latin typeface="Calibri Light"/>
                <a:cs typeface="Calibri Light"/>
              </a:rPr>
              <a:t>Minimal classroom disruptions</a:t>
            </a:r>
          </a:p>
          <a:p>
            <a:pPr marL="342900" indent="-342900">
              <a:buFont typeface="Arial"/>
              <a:buChar char="•"/>
            </a:pPr>
            <a:r>
              <a:rPr lang="en-US" sz="2800" b="1">
                <a:latin typeface="Calibri Light"/>
                <a:cs typeface="Calibri Light"/>
              </a:rPr>
              <a:t>On-topic conversations as appropriate</a:t>
            </a:r>
          </a:p>
          <a:p>
            <a:pPr marL="342900" indent="-342900">
              <a:buFont typeface="Arial"/>
              <a:buChar char="•"/>
            </a:pPr>
            <a:r>
              <a:rPr lang="en-US" sz="2800" b="1">
                <a:latin typeface="Calibri Light"/>
                <a:cs typeface="Calibri Light"/>
              </a:rPr>
              <a:t>Remained on task for most / all of the lesson</a:t>
            </a:r>
          </a:p>
          <a:p>
            <a:pPr marL="342900" indent="-342900">
              <a:buFont typeface="Arial"/>
              <a:buChar char="•"/>
            </a:pPr>
            <a:endParaRPr lang="en-US" sz="2400" b="1">
              <a:latin typeface="Calibri Light"/>
              <a:cs typeface="Calibri Light"/>
            </a:endParaRPr>
          </a:p>
        </p:txBody>
      </p:sp>
      <p:sp>
        <p:nvSpPr>
          <p:cNvPr id="5" name="TextBox 4">
            <a:extLst>
              <a:ext uri="{FF2B5EF4-FFF2-40B4-BE49-F238E27FC236}">
                <a16:creationId xmlns:a16="http://schemas.microsoft.com/office/drawing/2014/main" id="{E32E1EA2-971F-F46C-B8B2-8C36962623B0}"/>
              </a:ext>
            </a:extLst>
          </p:cNvPr>
          <p:cNvSpPr txBox="1"/>
          <p:nvPr/>
        </p:nvSpPr>
        <p:spPr>
          <a:xfrm>
            <a:off x="1027755" y="5719409"/>
            <a:ext cx="5010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WHAT A "5" MIGHT LOOK LIKE</a:t>
            </a:r>
            <a:endParaRPr lang="en-US"/>
          </a:p>
        </p:txBody>
      </p:sp>
    </p:spTree>
    <p:extLst>
      <p:ext uri="{BB962C8B-B14F-4D97-AF65-F5344CB8AC3E}">
        <p14:creationId xmlns:p14="http://schemas.microsoft.com/office/powerpoint/2010/main" val="669603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AA284-94F6-5670-C9F6-6D8ACE244574}"/>
              </a:ext>
            </a:extLst>
          </p:cNvPr>
          <p:cNvSpPr/>
          <p:nvPr/>
        </p:nvSpPr>
        <p:spPr>
          <a:xfrm>
            <a:off x="1144646" y="1544016"/>
            <a:ext cx="9902708" cy="4535594"/>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222C4A"/>
                </a:solidFill>
                <a:ea typeface="+mn-lt"/>
                <a:cs typeface="+mn-lt"/>
              </a:rPr>
              <a:t>Q10. OVERALL STUDENT INTEREST</a:t>
            </a:r>
            <a:endParaRPr lang="en-US" sz="3600">
              <a:solidFill>
                <a:srgbClr val="222C4A"/>
              </a:solidFill>
              <a:ea typeface="+mn-lt"/>
              <a:cs typeface="+mn-lt"/>
            </a:endParaRPr>
          </a:p>
          <a:p>
            <a:pPr algn="ctr"/>
            <a:endParaRPr lang="en-US">
              <a:cs typeface="Calibri"/>
            </a:endParaRPr>
          </a:p>
        </p:txBody>
      </p:sp>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Q11. OVERALL </a:t>
            </a:r>
            <a:r>
              <a:rPr lang="en-US" sz="14400" b="1" u="sng" spc="300">
                <a:solidFill>
                  <a:srgbClr val="222C4A"/>
                </a:solidFill>
                <a:latin typeface="Calibri" panose="020F0502020204030204"/>
                <a:ea typeface="+mn-ea"/>
                <a:cs typeface="+mn-cs"/>
              </a:rPr>
              <a:t>TARGET</a:t>
            </a:r>
            <a:r>
              <a:rPr lang="en-US" sz="14400" b="1" spc="300">
                <a:solidFill>
                  <a:srgbClr val="222C4A"/>
                </a:solidFill>
                <a:latin typeface="Calibri" panose="020F0502020204030204"/>
                <a:ea typeface="+mn-ea"/>
                <a:cs typeface="+mn-cs"/>
              </a:rPr>
              <a:t> STUDENT INTEREST</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765202" y="1539118"/>
            <a:ext cx="10465342" cy="4093428"/>
          </a:xfrm>
          <a:prstGeom prst="rect">
            <a:avLst/>
          </a:prstGeom>
          <a:noFill/>
        </p:spPr>
        <p:txBody>
          <a:bodyPr wrap="square" lIns="91440" tIns="45720" rIns="91440" bIns="45720" anchor="t">
            <a:spAutoFit/>
          </a:bodyPr>
          <a:lstStyle/>
          <a:p>
            <a:pPr lvl="1" fontAlgn="base"/>
            <a:r>
              <a:rPr lang="en-US" sz="3200" b="1" spc="300">
                <a:solidFill>
                  <a:schemeClr val="bg1"/>
                </a:solidFill>
                <a:latin typeface="Calibri"/>
                <a:cs typeface="Calibri"/>
              </a:rPr>
              <a:t>OVERARCHING QUESTIONS:</a:t>
            </a:r>
            <a:endParaRPr lang="en-US" sz="3200">
              <a:solidFill>
                <a:schemeClr val="bg1"/>
              </a:solidFill>
              <a:cs typeface="Calibri"/>
            </a:endParaRPr>
          </a:p>
          <a:p>
            <a:pPr lvl="1"/>
            <a:r>
              <a:rPr lang="en-US" sz="2400" b="1" spc="300">
                <a:solidFill>
                  <a:schemeClr val="bg1"/>
                </a:solidFill>
                <a:latin typeface="Calibri" panose="020F0502020204030204"/>
              </a:rPr>
              <a:t>Was the </a:t>
            </a:r>
            <a:r>
              <a:rPr lang="en-US" sz="2400" b="1" u="sng" spc="300">
                <a:solidFill>
                  <a:schemeClr val="bg1"/>
                </a:solidFill>
                <a:latin typeface="Calibri" panose="020F0502020204030204"/>
              </a:rPr>
              <a:t>target</a:t>
            </a:r>
            <a:r>
              <a:rPr lang="en-US" sz="2400" b="1" spc="300">
                <a:solidFill>
                  <a:schemeClr val="bg1"/>
                </a:solidFill>
                <a:latin typeface="Calibri" panose="020F0502020204030204"/>
              </a:rPr>
              <a:t> student engaged for most of the lesson?</a:t>
            </a:r>
            <a:endParaRPr lang="en-US" sz="2400" b="1" spc="300">
              <a:solidFill>
                <a:schemeClr val="bg1"/>
              </a:solidFill>
              <a:latin typeface="Calibri" panose="020F0502020204030204"/>
              <a:cs typeface="Calibri"/>
            </a:endParaRPr>
          </a:p>
          <a:p>
            <a:pPr lvl="1"/>
            <a:endParaRPr lang="en-US" sz="2400" b="1" spc="300">
              <a:solidFill>
                <a:schemeClr val="bg1"/>
              </a:solidFill>
              <a:latin typeface="Calibri" panose="020F0502020204030204"/>
              <a:cs typeface="Calibri"/>
            </a:endParaRPr>
          </a:p>
          <a:p>
            <a:pPr lvl="1"/>
            <a:r>
              <a:rPr lang="en-US" sz="2400" b="1" spc="300">
                <a:solidFill>
                  <a:schemeClr val="bg1"/>
                </a:solidFill>
                <a:latin typeface="Calibri" panose="020F0502020204030204"/>
                <a:cs typeface="Calibri"/>
              </a:rPr>
              <a:t>Was there a discrepancy between the target student and the majority of the class? Did the target student seem more/less engaged than the rest of the class?</a:t>
            </a:r>
          </a:p>
          <a:p>
            <a:pPr lvl="1"/>
            <a:endParaRPr lang="en-US" sz="2400" b="1" spc="300">
              <a:solidFill>
                <a:schemeClr val="bg1"/>
              </a:solidFill>
              <a:latin typeface="Calibri" panose="020F0502020204030204"/>
              <a:cs typeface="Calibri"/>
            </a:endParaRPr>
          </a:p>
          <a:p>
            <a:pPr lvl="1"/>
            <a:r>
              <a:rPr lang="en-US" sz="2400" b="1" spc="300">
                <a:solidFill>
                  <a:schemeClr val="bg1"/>
                </a:solidFill>
                <a:latin typeface="Calibri" panose="020F0502020204030204"/>
                <a:cs typeface="Calibri"/>
              </a:rPr>
              <a:t>The target student was engaged: </a:t>
            </a:r>
          </a:p>
          <a:p>
            <a:pPr lvl="1" fontAlgn="base"/>
            <a:endParaRPr lang="en-US" sz="3600" b="1" u="none" strike="noStrike" spc="300">
              <a:solidFill>
                <a:schemeClr val="bg1"/>
              </a:solidFill>
              <a:effectLst/>
              <a:latin typeface="Calibri" panose="020F0502020204030204" pitchFamily="34" charset="0"/>
              <a:cs typeface="Calibri"/>
            </a:endParaRPr>
          </a:p>
          <a:p>
            <a:pPr lvl="1" fontAlgn="base"/>
            <a:endParaRPr lang="en-US" sz="2400">
              <a:solidFill>
                <a:schemeClr val="bg1"/>
              </a:solidFill>
              <a:latin typeface="Calibri" panose="020F0502020204030204" pitchFamily="34" charset="0"/>
              <a:cs typeface="Calibri"/>
            </a:endParaRPr>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pic>
        <p:nvPicPr>
          <p:cNvPr id="5" name="Picture 4" descr="A white and black text on a white background&#10;&#10;Description automatically generated">
            <a:extLst>
              <a:ext uri="{FF2B5EF4-FFF2-40B4-BE49-F238E27FC236}">
                <a16:creationId xmlns:a16="http://schemas.microsoft.com/office/drawing/2014/main" id="{52D307BA-0466-8852-59C4-65DD3C04EFF6}"/>
              </a:ext>
            </a:extLst>
          </p:cNvPr>
          <p:cNvPicPr>
            <a:picLocks noChangeAspect="1"/>
          </p:cNvPicPr>
          <p:nvPr/>
        </p:nvPicPr>
        <p:blipFill rotWithShape="1">
          <a:blip r:embed="rId4"/>
          <a:srcRect l="678" t="70359" r="1085" b="2096"/>
          <a:stretch/>
        </p:blipFill>
        <p:spPr>
          <a:xfrm>
            <a:off x="1400538" y="4680117"/>
            <a:ext cx="9352007" cy="1186541"/>
          </a:xfrm>
          <a:prstGeom prst="rect">
            <a:avLst/>
          </a:prstGeom>
        </p:spPr>
      </p:pic>
    </p:spTree>
    <p:extLst>
      <p:ext uri="{BB962C8B-B14F-4D97-AF65-F5344CB8AC3E}">
        <p14:creationId xmlns:p14="http://schemas.microsoft.com/office/powerpoint/2010/main" val="1216912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Q12. STUDENT DISCOURSE OPPORTUNITIES</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3" name="TextBox 2">
            <a:extLst>
              <a:ext uri="{FF2B5EF4-FFF2-40B4-BE49-F238E27FC236}">
                <a16:creationId xmlns:a16="http://schemas.microsoft.com/office/drawing/2014/main" id="{0CDF292F-C493-EB6B-3DA0-92A095737F9F}"/>
              </a:ext>
            </a:extLst>
          </p:cNvPr>
          <p:cNvSpPr txBox="1"/>
          <p:nvPr/>
        </p:nvSpPr>
        <p:spPr>
          <a:xfrm>
            <a:off x="577463" y="1720396"/>
            <a:ext cx="11693318" cy="1200329"/>
          </a:xfrm>
          <a:prstGeom prst="rect">
            <a:avLst/>
          </a:prstGeom>
          <a:noFill/>
        </p:spPr>
        <p:txBody>
          <a:bodyPr wrap="square" lIns="91440" tIns="45720" rIns="91440" bIns="45720" anchor="t">
            <a:spAutoFit/>
          </a:bodyPr>
          <a:lstStyle/>
          <a:p>
            <a:r>
              <a:rPr lang="en-US" sz="2800" b="1" spc="300">
                <a:latin typeface="Calibri"/>
                <a:cs typeface="Calibri"/>
              </a:rPr>
              <a:t>DISCOURSE OPPORTUNITIES = </a:t>
            </a:r>
            <a:r>
              <a:rPr lang="en-US" sz="2000" spc="300">
                <a:solidFill>
                  <a:srgbClr val="222C4A"/>
                </a:solidFill>
                <a:latin typeface="Calibri" panose="020F0502020204030204"/>
              </a:rPr>
              <a:t>Opportunities for students to verbalize their thinking with one another or with the teacher</a:t>
            </a:r>
          </a:p>
          <a:p>
            <a:pPr marL="342900" indent="-342900">
              <a:buFont typeface="Arial"/>
              <a:buChar char="•"/>
            </a:pPr>
            <a:endParaRPr lang="en-US" sz="2400" b="1">
              <a:latin typeface="Calibri Light"/>
              <a:cs typeface="Calibri Light"/>
            </a:endParaRPr>
          </a:p>
        </p:txBody>
      </p:sp>
      <p:sp>
        <p:nvSpPr>
          <p:cNvPr id="7" name="TextBox 6">
            <a:extLst>
              <a:ext uri="{FF2B5EF4-FFF2-40B4-BE49-F238E27FC236}">
                <a16:creationId xmlns:a16="http://schemas.microsoft.com/office/drawing/2014/main" id="{A7EEAB52-FE0A-4896-F6AE-76A81C137BFA}"/>
              </a:ext>
            </a:extLst>
          </p:cNvPr>
          <p:cNvSpPr txBox="1"/>
          <p:nvPr/>
        </p:nvSpPr>
        <p:spPr>
          <a:xfrm>
            <a:off x="422479" y="2921514"/>
            <a:ext cx="6010606" cy="3046988"/>
          </a:xfrm>
          <a:prstGeom prst="rect">
            <a:avLst/>
          </a:prstGeom>
          <a:noFill/>
        </p:spPr>
        <p:txBody>
          <a:bodyPr wrap="square" lIns="91440" tIns="45720" rIns="91440" bIns="45720" anchor="t">
            <a:spAutoFit/>
          </a:bodyPr>
          <a:lstStyle/>
          <a:p>
            <a:r>
              <a:rPr lang="en-US" sz="2800" b="1" spc="300">
                <a:latin typeface="Calibri"/>
                <a:cs typeface="Calibri"/>
              </a:rPr>
              <a:t>MAY INCLUDE:</a:t>
            </a:r>
            <a:endParaRPr lang="en-US"/>
          </a:p>
          <a:p>
            <a:pPr marL="457200" indent="-457200">
              <a:buFont typeface="Arial"/>
              <a:buChar char="•"/>
            </a:pPr>
            <a:r>
              <a:rPr lang="en-US" sz="2000" spc="300">
                <a:solidFill>
                  <a:srgbClr val="222C4A"/>
                </a:solidFill>
                <a:latin typeface="Calibri" panose="020F0502020204030204"/>
              </a:rPr>
              <a:t>Sharing background knowledge</a:t>
            </a:r>
          </a:p>
          <a:p>
            <a:pPr marL="457200" indent="-457200">
              <a:buFont typeface="Arial"/>
              <a:buChar char="•"/>
            </a:pPr>
            <a:r>
              <a:rPr lang="en-US" sz="2000" spc="300">
                <a:solidFill>
                  <a:srgbClr val="222C4A"/>
                </a:solidFill>
                <a:latin typeface="Calibri" panose="020F0502020204030204"/>
              </a:rPr>
              <a:t>Reviewing prior content</a:t>
            </a:r>
          </a:p>
          <a:p>
            <a:pPr marL="457200" indent="-457200">
              <a:buFont typeface="Arial"/>
              <a:buChar char="•"/>
            </a:pPr>
            <a:r>
              <a:rPr lang="en-US" sz="2000" spc="300">
                <a:solidFill>
                  <a:srgbClr val="222C4A"/>
                </a:solidFill>
                <a:latin typeface="Calibri" panose="020F0502020204030204"/>
              </a:rPr>
              <a:t>Sharing observations</a:t>
            </a:r>
          </a:p>
          <a:p>
            <a:pPr marL="457200" indent="-457200">
              <a:buFont typeface="Arial"/>
              <a:buChar char="•"/>
            </a:pPr>
            <a:r>
              <a:rPr lang="en-US" sz="2000" spc="300">
                <a:solidFill>
                  <a:srgbClr val="222C4A"/>
                </a:solidFill>
                <a:latin typeface="Calibri" panose="020F0502020204030204"/>
              </a:rPr>
              <a:t>Interpreting data</a:t>
            </a:r>
          </a:p>
          <a:p>
            <a:pPr marL="457200" indent="-457200">
              <a:buFont typeface="Arial"/>
              <a:buChar char="•"/>
            </a:pPr>
            <a:r>
              <a:rPr lang="en-US" sz="2000" spc="300">
                <a:solidFill>
                  <a:srgbClr val="222C4A"/>
                </a:solidFill>
                <a:latin typeface="Calibri" panose="020F0502020204030204"/>
              </a:rPr>
              <a:t>Building explanations</a:t>
            </a:r>
          </a:p>
          <a:p>
            <a:pPr marL="457200" indent="-457200">
              <a:buFont typeface="Arial"/>
              <a:buChar char="•"/>
            </a:pPr>
            <a:r>
              <a:rPr lang="en-US" sz="2000" spc="300">
                <a:solidFill>
                  <a:srgbClr val="222C4A"/>
                </a:solidFill>
                <a:latin typeface="Calibri" panose="020F0502020204030204"/>
              </a:rPr>
              <a:t>Designing investigations</a:t>
            </a:r>
          </a:p>
          <a:p>
            <a:pPr marL="457200" indent="-457200">
              <a:buFont typeface="Arial"/>
              <a:buChar char="•"/>
            </a:pPr>
            <a:r>
              <a:rPr lang="en-US" sz="2000" spc="300">
                <a:solidFill>
                  <a:srgbClr val="222C4A"/>
                </a:solidFill>
                <a:latin typeface="Calibri" panose="020F0502020204030204"/>
              </a:rPr>
              <a:t>Comparing/evaluating claims</a:t>
            </a:r>
          </a:p>
          <a:p>
            <a:pPr marL="342900" indent="-342900">
              <a:buFont typeface="Arial"/>
              <a:buChar char="•"/>
            </a:pPr>
            <a:endParaRPr lang="en-US" sz="2400" b="1">
              <a:latin typeface="Calibri Light"/>
              <a:cs typeface="Calibri Light"/>
            </a:endParaRPr>
          </a:p>
        </p:txBody>
      </p:sp>
      <p:sp>
        <p:nvSpPr>
          <p:cNvPr id="8" name="TextBox 7">
            <a:extLst>
              <a:ext uri="{FF2B5EF4-FFF2-40B4-BE49-F238E27FC236}">
                <a16:creationId xmlns:a16="http://schemas.microsoft.com/office/drawing/2014/main" id="{67F85CC8-C0D6-E386-5081-676D3026AE8B}"/>
              </a:ext>
            </a:extLst>
          </p:cNvPr>
          <p:cNvSpPr txBox="1"/>
          <p:nvPr/>
        </p:nvSpPr>
        <p:spPr>
          <a:xfrm>
            <a:off x="6860454" y="2923589"/>
            <a:ext cx="4985370" cy="2123658"/>
          </a:xfrm>
          <a:prstGeom prst="rect">
            <a:avLst/>
          </a:prstGeom>
          <a:noFill/>
        </p:spPr>
        <p:txBody>
          <a:bodyPr wrap="square" lIns="91440" tIns="45720" rIns="91440" bIns="45720" anchor="t">
            <a:spAutoFit/>
          </a:bodyPr>
          <a:lstStyle/>
          <a:p>
            <a:r>
              <a:rPr lang="en-US" sz="2800" b="1" spc="300">
                <a:latin typeface="Calibri"/>
                <a:cs typeface="Calibri"/>
              </a:rPr>
              <a:t>MAY OCCUR IN:</a:t>
            </a:r>
            <a:endParaRPr lang="en-US"/>
          </a:p>
          <a:p>
            <a:pPr marL="457200" indent="-457200">
              <a:buFont typeface="Arial"/>
              <a:buChar char="•"/>
            </a:pPr>
            <a:r>
              <a:rPr lang="en-US" sz="2000" spc="300">
                <a:solidFill>
                  <a:srgbClr val="222C4A"/>
                </a:solidFill>
                <a:latin typeface="Calibri" panose="020F0502020204030204"/>
                <a:cs typeface="Calibri"/>
              </a:rPr>
              <a:t>Whole class discussions</a:t>
            </a:r>
          </a:p>
          <a:p>
            <a:pPr marL="457200" indent="-457200">
              <a:buFont typeface="Arial"/>
              <a:buChar char="•"/>
            </a:pPr>
            <a:r>
              <a:rPr lang="en-US" sz="2000" spc="300">
                <a:solidFill>
                  <a:srgbClr val="222C4A"/>
                </a:solidFill>
                <a:latin typeface="Calibri" panose="020F0502020204030204"/>
                <a:cs typeface="Calibri"/>
              </a:rPr>
              <a:t>Small groups</a:t>
            </a:r>
          </a:p>
          <a:p>
            <a:pPr marL="457200" indent="-457200">
              <a:buFont typeface="Arial"/>
              <a:buChar char="•"/>
            </a:pPr>
            <a:r>
              <a:rPr lang="en-US" sz="2000" spc="300">
                <a:solidFill>
                  <a:srgbClr val="222C4A"/>
                </a:solidFill>
                <a:latin typeface="Calibri" panose="020F0502020204030204"/>
                <a:cs typeface="Calibri"/>
              </a:rPr>
              <a:t>Pairs</a:t>
            </a:r>
          </a:p>
          <a:p>
            <a:pPr marL="457200" indent="-457200">
              <a:buFont typeface="Arial"/>
              <a:buChar char="•"/>
            </a:pPr>
            <a:r>
              <a:rPr lang="en-US" sz="2000" spc="300">
                <a:solidFill>
                  <a:srgbClr val="222C4A"/>
                </a:solidFill>
                <a:latin typeface="Calibri" panose="020F0502020204030204"/>
                <a:cs typeface="Calibri"/>
              </a:rPr>
              <a:t>Individual responses</a:t>
            </a:r>
          </a:p>
          <a:p>
            <a:pPr marL="342900" indent="-342900">
              <a:buFont typeface="Arial"/>
              <a:buChar char="•"/>
            </a:pPr>
            <a:endParaRPr lang="en-US" sz="2400" b="1">
              <a:latin typeface="Calibri Light"/>
              <a:cs typeface="Calibri Light"/>
            </a:endParaRPr>
          </a:p>
        </p:txBody>
      </p:sp>
    </p:spTree>
    <p:extLst>
      <p:ext uri="{BB962C8B-B14F-4D97-AF65-F5344CB8AC3E}">
        <p14:creationId xmlns:p14="http://schemas.microsoft.com/office/powerpoint/2010/main" val="3891901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Q12. STUDENT DISCOURSE OPPORTUNITIES</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3" name="TextBox 2">
            <a:extLst>
              <a:ext uri="{FF2B5EF4-FFF2-40B4-BE49-F238E27FC236}">
                <a16:creationId xmlns:a16="http://schemas.microsoft.com/office/drawing/2014/main" id="{0CDF292F-C493-EB6B-3DA0-92A095737F9F}"/>
              </a:ext>
            </a:extLst>
          </p:cNvPr>
          <p:cNvSpPr txBox="1"/>
          <p:nvPr/>
        </p:nvSpPr>
        <p:spPr>
          <a:xfrm>
            <a:off x="145624" y="1712967"/>
            <a:ext cx="5797858" cy="4862870"/>
          </a:xfrm>
          <a:prstGeom prst="rect">
            <a:avLst/>
          </a:prstGeom>
          <a:noFill/>
        </p:spPr>
        <p:txBody>
          <a:bodyPr wrap="square" lIns="91440" tIns="45720" rIns="91440" bIns="45720" anchor="t">
            <a:spAutoFit/>
          </a:bodyPr>
          <a:lstStyle/>
          <a:p>
            <a:pPr fontAlgn="base"/>
            <a:r>
              <a:rPr lang="en-US" sz="2600" b="1" spc="300">
                <a:latin typeface="Calibri"/>
                <a:cs typeface="Calibri"/>
              </a:rPr>
              <a:t>OBSERVED STUDENT BEHAVIORS:</a:t>
            </a:r>
            <a:endParaRPr lang="en-US" sz="2600" b="1">
              <a:latin typeface="Calibri"/>
              <a:cs typeface="Calibri"/>
            </a:endParaRPr>
          </a:p>
          <a:p>
            <a:pPr marL="342900" indent="-342900">
              <a:buFont typeface="Arial"/>
              <a:buChar char="•"/>
            </a:pPr>
            <a:r>
              <a:rPr lang="en-US" sz="2600" b="1">
                <a:latin typeface="Calibri Light"/>
                <a:cs typeface="Calibri Light"/>
              </a:rPr>
              <a:t>Providing explanations or claims based on evidence/experience</a:t>
            </a:r>
          </a:p>
          <a:p>
            <a:pPr marL="342900" indent="-342900">
              <a:buFont typeface="Arial"/>
              <a:buChar char="•"/>
            </a:pPr>
            <a:r>
              <a:rPr lang="en-US" sz="2600" b="1">
                <a:latin typeface="Calibri Light"/>
                <a:cs typeface="Calibri Light"/>
              </a:rPr>
              <a:t>Co-constructing ideas where a student builds off another students’ response</a:t>
            </a:r>
          </a:p>
          <a:p>
            <a:pPr marL="342900" indent="-342900">
              <a:buFont typeface="Arial"/>
              <a:buChar char="•"/>
            </a:pPr>
            <a:r>
              <a:rPr lang="en-US" sz="2600" b="1">
                <a:latin typeface="Calibri Light"/>
                <a:cs typeface="Calibri Light"/>
              </a:rPr>
              <a:t>Critiquing responses and offering counter perspectives to teacher or student responses</a:t>
            </a:r>
          </a:p>
          <a:p>
            <a:pPr marL="342900" indent="-342900">
              <a:buFont typeface="Arial"/>
              <a:buChar char="•"/>
            </a:pPr>
            <a:r>
              <a:rPr lang="en-US" sz="2600" b="1">
                <a:latin typeface="Calibri Light"/>
                <a:cs typeface="Calibri Light"/>
              </a:rPr>
              <a:t>Many different students participating</a:t>
            </a:r>
          </a:p>
          <a:p>
            <a:pPr marL="342900" indent="-342900">
              <a:buFont typeface="Arial"/>
              <a:buChar char="•"/>
            </a:pPr>
            <a:endParaRPr lang="en-US" sz="2600" b="1">
              <a:latin typeface="Calibri Light"/>
              <a:cs typeface="Calibri Light"/>
            </a:endParaRPr>
          </a:p>
          <a:p>
            <a:endParaRPr lang="en-US" sz="2600" b="1">
              <a:latin typeface="Calibri Light"/>
              <a:cs typeface="Calibri Light"/>
            </a:endParaRPr>
          </a:p>
          <a:p>
            <a:pPr marL="342900" indent="-342900">
              <a:buFont typeface="Arial"/>
              <a:buChar char="•"/>
            </a:pPr>
            <a:endParaRPr lang="en-US" sz="2400" b="1">
              <a:latin typeface="Calibri Light"/>
              <a:cs typeface="Calibri Light"/>
            </a:endParaRPr>
          </a:p>
        </p:txBody>
      </p:sp>
      <p:sp>
        <p:nvSpPr>
          <p:cNvPr id="2" name="TextBox 1">
            <a:extLst>
              <a:ext uri="{FF2B5EF4-FFF2-40B4-BE49-F238E27FC236}">
                <a16:creationId xmlns:a16="http://schemas.microsoft.com/office/drawing/2014/main" id="{1D2B6ADB-D85F-1683-5D08-8B933E6A6F3B}"/>
              </a:ext>
            </a:extLst>
          </p:cNvPr>
          <p:cNvSpPr txBox="1"/>
          <p:nvPr/>
        </p:nvSpPr>
        <p:spPr>
          <a:xfrm>
            <a:off x="6152199" y="1662586"/>
            <a:ext cx="5894840" cy="4862870"/>
          </a:xfrm>
          <a:prstGeom prst="rect">
            <a:avLst/>
          </a:prstGeom>
          <a:noFill/>
        </p:spPr>
        <p:txBody>
          <a:bodyPr wrap="square" lIns="91440" tIns="45720" rIns="91440" bIns="45720" anchor="t">
            <a:spAutoFit/>
          </a:bodyPr>
          <a:lstStyle/>
          <a:p>
            <a:pPr fontAlgn="base"/>
            <a:r>
              <a:rPr lang="en-US" sz="2600" b="1" spc="300">
                <a:latin typeface="Calibri"/>
                <a:cs typeface="Calibri"/>
              </a:rPr>
              <a:t>OBSERVED TEACHER BEHAVIORS:</a:t>
            </a:r>
            <a:endParaRPr lang="en-US" sz="2600" b="1">
              <a:latin typeface="Calibri"/>
              <a:cs typeface="Calibri"/>
            </a:endParaRPr>
          </a:p>
          <a:p>
            <a:pPr marL="342900" indent="-342900" fontAlgn="base">
              <a:buFont typeface="Arial"/>
              <a:buChar char="•"/>
            </a:pPr>
            <a:r>
              <a:rPr lang="en-US" sz="2600" b="1">
                <a:latin typeface="Calibri Light"/>
                <a:cs typeface="Calibri Light"/>
              </a:rPr>
              <a:t>Asking questions and providing opportunities to answer </a:t>
            </a:r>
          </a:p>
          <a:p>
            <a:pPr marL="342900" indent="-342900">
              <a:buFont typeface="Arial"/>
              <a:buChar char="•"/>
            </a:pPr>
            <a:r>
              <a:rPr lang="en-US" sz="2600" b="1">
                <a:latin typeface="Calibri Light"/>
                <a:cs typeface="Calibri Light"/>
              </a:rPr>
              <a:t>Pressing for further/deeper explanations</a:t>
            </a:r>
          </a:p>
          <a:p>
            <a:pPr marL="342900" indent="-342900">
              <a:buFont typeface="Arial"/>
              <a:buChar char="•"/>
            </a:pPr>
            <a:r>
              <a:rPr lang="en-US" sz="2600" b="1">
                <a:latin typeface="Calibri Light"/>
                <a:cs typeface="Calibri Light"/>
              </a:rPr>
              <a:t>Linking responses from one student to another</a:t>
            </a:r>
          </a:p>
          <a:p>
            <a:pPr marL="342900" indent="-342900">
              <a:buFont typeface="Arial"/>
              <a:buChar char="•"/>
            </a:pPr>
            <a:r>
              <a:rPr lang="en-US" sz="2600" b="1">
                <a:latin typeface="Calibri Light"/>
                <a:cs typeface="Calibri Light"/>
              </a:rPr>
              <a:t>Providing feedback based on student responses</a:t>
            </a:r>
          </a:p>
          <a:p>
            <a:pPr marL="342900" indent="-342900">
              <a:buFont typeface="Arial"/>
              <a:buChar char="•"/>
            </a:pPr>
            <a:r>
              <a:rPr lang="en-US" sz="2600" b="1">
                <a:latin typeface="Calibri Light"/>
                <a:cs typeface="Calibri Light"/>
              </a:rPr>
              <a:t>Engaging many different students to participate in discourse opportunities</a:t>
            </a:r>
          </a:p>
          <a:p>
            <a:pPr marL="342900" indent="-342900">
              <a:buFont typeface="Arial"/>
              <a:buChar char="•"/>
            </a:pPr>
            <a:endParaRPr lang="en-US" sz="2400" b="1">
              <a:latin typeface="Calibri Light"/>
              <a:cs typeface="Calibri Light"/>
            </a:endParaRPr>
          </a:p>
        </p:txBody>
      </p:sp>
      <p:sp>
        <p:nvSpPr>
          <p:cNvPr id="7" name="TextBox 6">
            <a:extLst>
              <a:ext uri="{FF2B5EF4-FFF2-40B4-BE49-F238E27FC236}">
                <a16:creationId xmlns:a16="http://schemas.microsoft.com/office/drawing/2014/main" id="{54A7BA7D-B074-8FEE-B807-684AD8DDB83D}"/>
              </a:ext>
            </a:extLst>
          </p:cNvPr>
          <p:cNvSpPr txBox="1"/>
          <p:nvPr/>
        </p:nvSpPr>
        <p:spPr>
          <a:xfrm>
            <a:off x="479871" y="6002798"/>
            <a:ext cx="5010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WHAT A "5" MIGHT LOOK LIKE</a:t>
            </a:r>
            <a:endParaRPr lang="en-US"/>
          </a:p>
        </p:txBody>
      </p:sp>
    </p:spTree>
    <p:extLst>
      <p:ext uri="{BB962C8B-B14F-4D97-AF65-F5344CB8AC3E}">
        <p14:creationId xmlns:p14="http://schemas.microsoft.com/office/powerpoint/2010/main" val="1777514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AA284-94F6-5670-C9F6-6D8ACE244574}"/>
              </a:ext>
            </a:extLst>
          </p:cNvPr>
          <p:cNvSpPr/>
          <p:nvPr/>
        </p:nvSpPr>
        <p:spPr>
          <a:xfrm>
            <a:off x="1144646" y="1544016"/>
            <a:ext cx="9902708" cy="4535594"/>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222C4A"/>
                </a:solidFill>
                <a:ea typeface="+mn-lt"/>
                <a:cs typeface="+mn-lt"/>
              </a:rPr>
              <a:t>Q10. OVERALL STUDENT INTEREST</a:t>
            </a:r>
            <a:endParaRPr lang="en-US" sz="3600">
              <a:solidFill>
                <a:srgbClr val="222C4A"/>
              </a:solidFill>
              <a:ea typeface="+mn-lt"/>
              <a:cs typeface="+mn-lt"/>
            </a:endParaRPr>
          </a:p>
          <a:p>
            <a:pPr algn="ctr"/>
            <a:endParaRPr lang="en-US">
              <a:cs typeface="Calibri"/>
            </a:endParaRPr>
          </a:p>
        </p:txBody>
      </p:sp>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Q12. STUDENT DISCOURSE OPPORTUNITIES</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765202" y="1539118"/>
            <a:ext cx="10465342" cy="4093428"/>
          </a:xfrm>
          <a:prstGeom prst="rect">
            <a:avLst/>
          </a:prstGeom>
          <a:noFill/>
        </p:spPr>
        <p:txBody>
          <a:bodyPr wrap="square" lIns="91440" tIns="45720" rIns="91440" bIns="45720" anchor="t">
            <a:spAutoFit/>
          </a:bodyPr>
          <a:lstStyle/>
          <a:p>
            <a:pPr lvl="1" fontAlgn="base"/>
            <a:r>
              <a:rPr lang="en-US" sz="3200" b="1" spc="300">
                <a:solidFill>
                  <a:schemeClr val="bg1"/>
                </a:solidFill>
                <a:latin typeface="Calibri"/>
                <a:cs typeface="Calibri"/>
              </a:rPr>
              <a:t>OVERARCHING QUESTIONS:</a:t>
            </a:r>
            <a:endParaRPr lang="en-US" sz="3200">
              <a:solidFill>
                <a:schemeClr val="bg1"/>
              </a:solidFill>
              <a:cs typeface="Calibri"/>
            </a:endParaRPr>
          </a:p>
          <a:p>
            <a:pPr lvl="1"/>
            <a:r>
              <a:rPr lang="en-US" sz="2400" b="1" spc="300">
                <a:solidFill>
                  <a:schemeClr val="bg1"/>
                </a:solidFill>
                <a:latin typeface="Calibri" panose="020F0502020204030204"/>
              </a:rPr>
              <a:t>Were students engaged in scientific discussion with each other and/or with the teacher?</a:t>
            </a:r>
            <a:endParaRPr lang="en-US">
              <a:solidFill>
                <a:schemeClr val="bg1"/>
              </a:solidFill>
            </a:endParaRPr>
          </a:p>
          <a:p>
            <a:pPr lvl="1"/>
            <a:endParaRPr lang="en-US" sz="2400" b="1" spc="300">
              <a:solidFill>
                <a:schemeClr val="bg1"/>
              </a:solidFill>
              <a:latin typeface="Calibri" panose="020F0502020204030204"/>
              <a:cs typeface="Calibri"/>
            </a:endParaRPr>
          </a:p>
          <a:p>
            <a:pPr lvl="1"/>
            <a:r>
              <a:rPr lang="en-US" sz="2400" b="1" spc="300">
                <a:solidFill>
                  <a:schemeClr val="bg1"/>
                </a:solidFill>
                <a:latin typeface="Calibri" panose="020F0502020204030204"/>
                <a:cs typeface="Calibri"/>
              </a:rPr>
              <a:t>Did the teacher provide meaningful opportunities for students to engage in scientific discourse?</a:t>
            </a:r>
          </a:p>
          <a:p>
            <a:pPr lvl="1"/>
            <a:endParaRPr lang="en-US" sz="2400" b="1" spc="300">
              <a:solidFill>
                <a:schemeClr val="bg1"/>
              </a:solidFill>
              <a:latin typeface="Calibri" panose="020F0502020204030204"/>
              <a:cs typeface="Calibri"/>
            </a:endParaRPr>
          </a:p>
          <a:p>
            <a:pPr lvl="1"/>
            <a:r>
              <a:rPr lang="en-US" sz="2400" b="1" spc="300">
                <a:solidFill>
                  <a:schemeClr val="bg1"/>
                </a:solidFill>
                <a:latin typeface="Calibri" panose="020F0502020204030204"/>
                <a:cs typeface="Calibri"/>
              </a:rPr>
              <a:t>Discourse opportunities were provided:</a:t>
            </a:r>
          </a:p>
          <a:p>
            <a:pPr lvl="1" fontAlgn="base"/>
            <a:endParaRPr lang="en-US" sz="3600" b="1" u="none" strike="noStrike" spc="300">
              <a:solidFill>
                <a:schemeClr val="bg1"/>
              </a:solidFill>
              <a:effectLst/>
              <a:latin typeface="Calibri" panose="020F0502020204030204" pitchFamily="34" charset="0"/>
              <a:cs typeface="Calibri"/>
            </a:endParaRPr>
          </a:p>
          <a:p>
            <a:pPr lvl="1" fontAlgn="base"/>
            <a:endParaRPr lang="en-US" sz="2400">
              <a:solidFill>
                <a:schemeClr val="bg1"/>
              </a:solidFill>
              <a:latin typeface="Calibri" panose="020F0502020204030204" pitchFamily="34" charset="0"/>
              <a:cs typeface="Calibri"/>
            </a:endParaRPr>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pic>
        <p:nvPicPr>
          <p:cNvPr id="7" name="Picture 6" descr="A white rectangular box with black text&#10;&#10;Description automatically generated">
            <a:extLst>
              <a:ext uri="{FF2B5EF4-FFF2-40B4-BE49-F238E27FC236}">
                <a16:creationId xmlns:a16="http://schemas.microsoft.com/office/drawing/2014/main" id="{71CC2EAA-CA30-857E-B876-3AA7E22804FE}"/>
              </a:ext>
            </a:extLst>
          </p:cNvPr>
          <p:cNvPicPr>
            <a:picLocks noChangeAspect="1"/>
          </p:cNvPicPr>
          <p:nvPr/>
        </p:nvPicPr>
        <p:blipFill rotWithShape="1">
          <a:blip r:embed="rId4"/>
          <a:srcRect l="1075" t="2128" r="645" b="1064"/>
          <a:stretch/>
        </p:blipFill>
        <p:spPr>
          <a:xfrm>
            <a:off x="2895600" y="4697128"/>
            <a:ext cx="6414663" cy="1287188"/>
          </a:xfrm>
          <a:prstGeom prst="rect">
            <a:avLst/>
          </a:prstGeom>
        </p:spPr>
      </p:pic>
    </p:spTree>
    <p:extLst>
      <p:ext uri="{BB962C8B-B14F-4D97-AF65-F5344CB8AC3E}">
        <p14:creationId xmlns:p14="http://schemas.microsoft.com/office/powerpoint/2010/main" val="704576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7EDFFF4-B221-8892-9903-9CB357C9F394}"/>
              </a:ext>
            </a:extLst>
          </p:cNvPr>
          <p:cNvSpPr txBox="1">
            <a:spLocks/>
          </p:cNvSpPr>
          <p:nvPr/>
        </p:nvSpPr>
        <p:spPr>
          <a:xfrm>
            <a:off x="214746" y="441797"/>
            <a:ext cx="11776363"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Q13. TEACHING FOR SCIENTIFIC UNDERSTANDING</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7" name="TextBox 6">
            <a:extLst>
              <a:ext uri="{FF2B5EF4-FFF2-40B4-BE49-F238E27FC236}">
                <a16:creationId xmlns:a16="http://schemas.microsoft.com/office/drawing/2014/main" id="{A7EEAB52-FE0A-4896-F6AE-76A81C137BFA}"/>
              </a:ext>
            </a:extLst>
          </p:cNvPr>
          <p:cNvSpPr txBox="1"/>
          <p:nvPr/>
        </p:nvSpPr>
        <p:spPr>
          <a:xfrm>
            <a:off x="519461" y="1840860"/>
            <a:ext cx="11497005" cy="3539430"/>
          </a:xfrm>
          <a:prstGeom prst="rect">
            <a:avLst/>
          </a:prstGeom>
          <a:noFill/>
        </p:spPr>
        <p:txBody>
          <a:bodyPr wrap="square" lIns="91440" tIns="45720" rIns="91440" bIns="45720" anchor="t">
            <a:spAutoFit/>
          </a:bodyPr>
          <a:lstStyle/>
          <a:p>
            <a:r>
              <a:rPr lang="en-US" sz="3200" b="1" spc="300">
                <a:latin typeface="Calibri"/>
                <a:cs typeface="Calibri"/>
              </a:rPr>
              <a:t>OBSERVED TEACHER BEHAVIORS:</a:t>
            </a:r>
            <a:endParaRPr lang="en-US" sz="3200">
              <a:cs typeface="Calibri"/>
            </a:endParaRPr>
          </a:p>
          <a:p>
            <a:pPr marL="457200" indent="-457200">
              <a:buFont typeface="Arial"/>
              <a:buChar char="•"/>
            </a:pPr>
            <a:r>
              <a:rPr lang="en-US" sz="2800" b="1">
                <a:latin typeface="Calibri Light"/>
                <a:cs typeface="Calibri Light"/>
              </a:rPr>
              <a:t>Providing frequent discourse opportunities</a:t>
            </a:r>
          </a:p>
          <a:p>
            <a:pPr marL="457200" indent="-457200">
              <a:buFont typeface="Arial"/>
              <a:buChar char="•"/>
            </a:pPr>
            <a:r>
              <a:rPr lang="en-US" sz="2800" b="1">
                <a:latin typeface="Calibri Light"/>
                <a:cs typeface="Calibri Light"/>
              </a:rPr>
              <a:t>Connecting content across concepts (e.g., cause and effect)</a:t>
            </a:r>
          </a:p>
          <a:p>
            <a:pPr marL="457200" indent="-457200">
              <a:buFont typeface="Arial"/>
              <a:buChar char="•"/>
            </a:pPr>
            <a:r>
              <a:rPr lang="en-US" sz="2800" b="1">
                <a:latin typeface="Calibri Light"/>
                <a:cs typeface="Calibri Light"/>
              </a:rPr>
              <a:t>Giving students opportunities to ask and answer questions</a:t>
            </a:r>
          </a:p>
          <a:p>
            <a:pPr marL="457200" indent="-457200">
              <a:buFont typeface="Arial"/>
              <a:buChar char="•"/>
            </a:pPr>
            <a:r>
              <a:rPr lang="en-US" sz="2800" b="1">
                <a:latin typeface="Calibri Light"/>
                <a:cs typeface="Calibri Light"/>
              </a:rPr>
              <a:t>Modeling scientific processes</a:t>
            </a:r>
          </a:p>
          <a:p>
            <a:pPr marL="457200" indent="-457200">
              <a:buFont typeface="Arial"/>
              <a:buChar char="•"/>
            </a:pPr>
            <a:r>
              <a:rPr lang="en-US" sz="2800" b="1">
                <a:latin typeface="Calibri Light"/>
                <a:cs typeface="Calibri Light"/>
              </a:rPr>
              <a:t>Providing practice opportunities</a:t>
            </a:r>
          </a:p>
          <a:p>
            <a:pPr marL="457200" indent="-457200">
              <a:buFont typeface="Arial"/>
              <a:buChar char="•"/>
            </a:pPr>
            <a:r>
              <a:rPr lang="en-US" sz="2800" b="1">
                <a:latin typeface="Calibri Light"/>
                <a:cs typeface="Calibri Light"/>
              </a:rPr>
              <a:t>Giving specific feedback</a:t>
            </a:r>
          </a:p>
          <a:p>
            <a:pPr marL="342900" indent="-342900">
              <a:buFont typeface="Arial"/>
              <a:buChar char="•"/>
            </a:pPr>
            <a:endParaRPr lang="en-US" sz="2400" b="1">
              <a:latin typeface="Calibri Light"/>
              <a:cs typeface="Calibri Light"/>
            </a:endParaRPr>
          </a:p>
        </p:txBody>
      </p:sp>
      <p:sp>
        <p:nvSpPr>
          <p:cNvPr id="3" name="TextBox 2">
            <a:extLst>
              <a:ext uri="{FF2B5EF4-FFF2-40B4-BE49-F238E27FC236}">
                <a16:creationId xmlns:a16="http://schemas.microsoft.com/office/drawing/2014/main" id="{7FF1B707-27F1-C797-275B-CC7E11190D1D}"/>
              </a:ext>
            </a:extLst>
          </p:cNvPr>
          <p:cNvSpPr txBox="1"/>
          <p:nvPr/>
        </p:nvSpPr>
        <p:spPr>
          <a:xfrm>
            <a:off x="586929" y="5870550"/>
            <a:ext cx="5010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WHAT A "5" MIGHT LOOK LIKE</a:t>
            </a:r>
            <a:endParaRPr lang="en-US"/>
          </a:p>
        </p:txBody>
      </p:sp>
    </p:spTree>
    <p:extLst>
      <p:ext uri="{BB962C8B-B14F-4D97-AF65-F5344CB8AC3E}">
        <p14:creationId xmlns:p14="http://schemas.microsoft.com/office/powerpoint/2010/main" val="2592191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AA284-94F6-5670-C9F6-6D8ACE244574}"/>
              </a:ext>
            </a:extLst>
          </p:cNvPr>
          <p:cNvSpPr/>
          <p:nvPr/>
        </p:nvSpPr>
        <p:spPr>
          <a:xfrm>
            <a:off x="1144646" y="1544016"/>
            <a:ext cx="9902708" cy="4535594"/>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222C4A"/>
                </a:solidFill>
                <a:ea typeface="+mn-lt"/>
                <a:cs typeface="+mn-lt"/>
              </a:rPr>
              <a:t>Q10. OVERALL STUDENT INTEREST</a:t>
            </a:r>
            <a:endParaRPr lang="en-US" sz="3600">
              <a:solidFill>
                <a:srgbClr val="222C4A"/>
              </a:solidFill>
              <a:ea typeface="+mn-lt"/>
              <a:cs typeface="+mn-lt"/>
            </a:endParaRPr>
          </a:p>
          <a:p>
            <a:pPr algn="ctr"/>
            <a:endParaRPr lang="en-US">
              <a:cs typeface="Calibri"/>
            </a:endParaRPr>
          </a:p>
        </p:txBody>
      </p:sp>
      <p:sp>
        <p:nvSpPr>
          <p:cNvPr id="6" name="Title 6">
            <a:extLst>
              <a:ext uri="{FF2B5EF4-FFF2-40B4-BE49-F238E27FC236}">
                <a16:creationId xmlns:a16="http://schemas.microsoft.com/office/drawing/2014/main" id="{17EDFFF4-B221-8892-9903-9CB357C9F394}"/>
              </a:ext>
            </a:extLst>
          </p:cNvPr>
          <p:cNvSpPr txBox="1">
            <a:spLocks/>
          </p:cNvSpPr>
          <p:nvPr/>
        </p:nvSpPr>
        <p:spPr>
          <a:xfrm>
            <a:off x="353292" y="317106"/>
            <a:ext cx="1140229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Overall Quality of Science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Q13. TEACHING FOR SCIENTIFIC UNDERSTANDING</a:t>
            </a:r>
            <a:endParaRPr lang="en-US" sz="14400" b="1" spc="300">
              <a:solidFill>
                <a:srgbClr val="222C4A"/>
              </a:solidFill>
              <a:latin typeface="Calibri" panose="020F0502020204030204"/>
              <a:ea typeface="+mn-ea"/>
              <a:cs typeface="Calibri"/>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5D74211D-B84B-9B85-73AF-36C0213C2E3F}"/>
              </a:ext>
            </a:extLst>
          </p:cNvPr>
          <p:cNvSpPr txBox="1"/>
          <p:nvPr/>
        </p:nvSpPr>
        <p:spPr>
          <a:xfrm>
            <a:off x="765202" y="1663809"/>
            <a:ext cx="10465342" cy="3600986"/>
          </a:xfrm>
          <a:prstGeom prst="rect">
            <a:avLst/>
          </a:prstGeom>
          <a:noFill/>
        </p:spPr>
        <p:txBody>
          <a:bodyPr wrap="square" lIns="91440" tIns="45720" rIns="91440" bIns="45720" anchor="t">
            <a:spAutoFit/>
          </a:bodyPr>
          <a:lstStyle/>
          <a:p>
            <a:pPr lvl="1" fontAlgn="base"/>
            <a:r>
              <a:rPr lang="en-US" sz="3200" b="1" spc="300">
                <a:solidFill>
                  <a:schemeClr val="bg1"/>
                </a:solidFill>
                <a:latin typeface="Calibri"/>
                <a:cs typeface="Calibri"/>
              </a:rPr>
              <a:t>OVERARCHING QUESTION:</a:t>
            </a:r>
            <a:endParaRPr lang="en-US" sz="3200">
              <a:solidFill>
                <a:schemeClr val="bg1"/>
              </a:solidFill>
              <a:cs typeface="Calibri"/>
            </a:endParaRPr>
          </a:p>
          <a:p>
            <a:pPr lvl="1"/>
            <a:r>
              <a:rPr lang="en-US" sz="2800" b="1" spc="300">
                <a:solidFill>
                  <a:schemeClr val="bg1"/>
                </a:solidFill>
                <a:latin typeface="Calibri" panose="020F0502020204030204"/>
                <a:cs typeface="Calibri"/>
              </a:rPr>
              <a:t>Is the </a:t>
            </a:r>
            <a:r>
              <a:rPr lang="en-US" sz="2800" b="1" i="1" spc="300">
                <a:solidFill>
                  <a:schemeClr val="bg1"/>
                </a:solidFill>
                <a:latin typeface="Calibri" panose="020F0502020204030204"/>
                <a:cs typeface="Calibri"/>
              </a:rPr>
              <a:t>teacher </a:t>
            </a:r>
            <a:r>
              <a:rPr lang="en-US" sz="2800" b="1" spc="300">
                <a:solidFill>
                  <a:schemeClr val="bg1"/>
                </a:solidFill>
                <a:latin typeface="Calibri" panose="020F0502020204030204"/>
                <a:cs typeface="Calibri"/>
              </a:rPr>
              <a:t>promoting student understanding of scientific concepts and crosscutting practices?</a:t>
            </a:r>
          </a:p>
          <a:p>
            <a:pPr lvl="1"/>
            <a:endParaRPr lang="en-US" sz="2800" b="1" spc="300">
              <a:solidFill>
                <a:schemeClr val="bg1"/>
              </a:solidFill>
              <a:latin typeface="Calibri" panose="020F0502020204030204"/>
              <a:cs typeface="Calibri"/>
            </a:endParaRPr>
          </a:p>
          <a:p>
            <a:pPr lvl="1"/>
            <a:endParaRPr lang="en-US" sz="2800" b="1" spc="300">
              <a:solidFill>
                <a:schemeClr val="bg1"/>
              </a:solidFill>
              <a:latin typeface="Calibri" panose="020F0502020204030204"/>
              <a:cs typeface="Calibri"/>
            </a:endParaRPr>
          </a:p>
          <a:p>
            <a:pPr lvl="1"/>
            <a:r>
              <a:rPr lang="en-US" sz="2400" b="1" spc="300">
                <a:solidFill>
                  <a:schemeClr val="bg1"/>
                </a:solidFill>
                <a:latin typeface="Calibri" panose="020F0502020204030204"/>
                <a:cs typeface="Calibri"/>
              </a:rPr>
              <a:t>The teacher promoted student scientific understanding:</a:t>
            </a:r>
            <a:endParaRPr lang="en-US" sz="2400">
              <a:solidFill>
                <a:schemeClr val="bg1"/>
              </a:solidFill>
              <a:cs typeface="Calibri"/>
            </a:endParaRPr>
          </a:p>
          <a:p>
            <a:pPr lvl="1" fontAlgn="base"/>
            <a:endParaRPr lang="en-US" sz="3600" b="1" u="none" strike="noStrike" spc="300">
              <a:solidFill>
                <a:schemeClr val="bg1"/>
              </a:solidFill>
              <a:effectLst/>
              <a:latin typeface="Calibri" panose="020F0502020204030204" pitchFamily="34" charset="0"/>
              <a:cs typeface="Calibri"/>
            </a:endParaRPr>
          </a:p>
          <a:p>
            <a:pPr lvl="1" fontAlgn="base"/>
            <a:endParaRPr lang="en-US" sz="2400">
              <a:solidFill>
                <a:schemeClr val="bg1"/>
              </a:solidFill>
              <a:latin typeface="Calibri" panose="020F0502020204030204" pitchFamily="34" charset="0"/>
              <a:cs typeface="Calibri"/>
            </a:endParaRPr>
          </a:p>
        </p:txBody>
      </p:sp>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pic>
        <p:nvPicPr>
          <p:cNvPr id="3" name="Picture 2" descr="A white and black text on a white background&#10;&#10;Description automatically generated">
            <a:extLst>
              <a:ext uri="{FF2B5EF4-FFF2-40B4-BE49-F238E27FC236}">
                <a16:creationId xmlns:a16="http://schemas.microsoft.com/office/drawing/2014/main" id="{7CB00804-EAD6-59FA-A0CB-DA6436DAFAE6}"/>
              </a:ext>
            </a:extLst>
          </p:cNvPr>
          <p:cNvPicPr>
            <a:picLocks noChangeAspect="1"/>
          </p:cNvPicPr>
          <p:nvPr/>
        </p:nvPicPr>
        <p:blipFill rotWithShape="1">
          <a:blip r:embed="rId4"/>
          <a:srcRect l="678" t="70359" r="1085" b="2096"/>
          <a:stretch/>
        </p:blipFill>
        <p:spPr>
          <a:xfrm>
            <a:off x="1372829" y="4569281"/>
            <a:ext cx="9352007" cy="1186541"/>
          </a:xfrm>
          <a:prstGeom prst="rect">
            <a:avLst/>
          </a:prstGeom>
        </p:spPr>
      </p:pic>
    </p:spTree>
    <p:extLst>
      <p:ext uri="{BB962C8B-B14F-4D97-AF65-F5344CB8AC3E}">
        <p14:creationId xmlns:p14="http://schemas.microsoft.com/office/powerpoint/2010/main" val="1184159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589745" y="304408"/>
            <a:ext cx="10864146" cy="77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600" b="1" spc="300">
                <a:solidFill>
                  <a:srgbClr val="222C4A"/>
                </a:solidFill>
                <a:latin typeface="Calibri" panose="020F0502020204030204"/>
                <a:ea typeface="+mn-ea"/>
                <a:cs typeface="+mn-cs"/>
              </a:rPr>
              <a:t>OVERALL QUALITY OF SCIENCE INSTRUCTION</a:t>
            </a:r>
            <a:endParaRPr lang="en-US" sz="3600"/>
          </a:p>
        </p:txBody>
      </p:sp>
      <p:sp>
        <p:nvSpPr>
          <p:cNvPr id="13" name="TextBox 12">
            <a:extLst>
              <a:ext uri="{FF2B5EF4-FFF2-40B4-BE49-F238E27FC236}">
                <a16:creationId xmlns:a16="http://schemas.microsoft.com/office/drawing/2014/main" id="{97009D28-924A-0C1F-8EAE-E82A65D6C9DD}"/>
              </a:ext>
            </a:extLst>
          </p:cNvPr>
          <p:cNvSpPr txBox="1"/>
          <p:nvPr/>
        </p:nvSpPr>
        <p:spPr>
          <a:xfrm>
            <a:off x="589745" y="4759575"/>
            <a:ext cx="10972020" cy="830997"/>
          </a:xfrm>
          <a:prstGeom prst="rect">
            <a:avLst/>
          </a:prstGeom>
          <a:noFill/>
        </p:spPr>
        <p:txBody>
          <a:bodyPr wrap="square" lIns="91440" tIns="45720" rIns="91440" bIns="45720" anchor="t">
            <a:spAutoFit/>
          </a:bodyPr>
          <a:lstStyle/>
          <a:p>
            <a:r>
              <a:rPr lang="en-US" sz="2400" b="1" spc="300">
                <a:cs typeface="Calibri"/>
              </a:rPr>
              <a:t>Rate at the end of the lesson to grasp the quality of the lesson as a whole</a:t>
            </a:r>
          </a:p>
        </p:txBody>
      </p:sp>
      <p:grpSp>
        <p:nvGrpSpPr>
          <p:cNvPr id="3" name="Group 2">
            <a:extLst>
              <a:ext uri="{FF2B5EF4-FFF2-40B4-BE49-F238E27FC236}">
                <a16:creationId xmlns:a16="http://schemas.microsoft.com/office/drawing/2014/main" id="{0BD2A4C2-5037-0520-54D0-7503F86AC0E9}"/>
              </a:ext>
            </a:extLst>
          </p:cNvPr>
          <p:cNvGrpSpPr/>
          <p:nvPr/>
        </p:nvGrpSpPr>
        <p:grpSpPr>
          <a:xfrm>
            <a:off x="186999" y="2279807"/>
            <a:ext cx="11818002" cy="2129085"/>
            <a:chOff x="186999" y="1636760"/>
            <a:chExt cx="11818002" cy="2129085"/>
          </a:xfrm>
        </p:grpSpPr>
        <p:sp>
          <p:nvSpPr>
            <p:cNvPr id="7" name="Rectangle 6">
              <a:extLst>
                <a:ext uri="{FF2B5EF4-FFF2-40B4-BE49-F238E27FC236}">
                  <a16:creationId xmlns:a16="http://schemas.microsoft.com/office/drawing/2014/main" id="{4E1B64D3-5EAD-9637-A4C1-CD9F4B743457}"/>
                </a:ext>
              </a:extLst>
            </p:cNvPr>
            <p:cNvSpPr/>
            <p:nvPr/>
          </p:nvSpPr>
          <p:spPr>
            <a:xfrm>
              <a:off x="186999" y="1636760"/>
              <a:ext cx="11818002" cy="2129085"/>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text&#10;&#10;Description automatically generated">
              <a:extLst>
                <a:ext uri="{FF2B5EF4-FFF2-40B4-BE49-F238E27FC236}">
                  <a16:creationId xmlns:a16="http://schemas.microsoft.com/office/drawing/2014/main" id="{7716D34F-CAC2-284F-C956-2D3453CF0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1772519"/>
              <a:ext cx="11629824" cy="1857568"/>
            </a:xfrm>
            <a:prstGeom prst="rect">
              <a:avLst/>
            </a:prstGeom>
          </p:spPr>
        </p:pic>
      </p:grpSp>
    </p:spTree>
    <p:extLst>
      <p:ext uri="{BB962C8B-B14F-4D97-AF65-F5344CB8AC3E}">
        <p14:creationId xmlns:p14="http://schemas.microsoft.com/office/powerpoint/2010/main" val="401488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832" y="194190"/>
            <a:ext cx="10710333" cy="77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spc="300">
                <a:solidFill>
                  <a:srgbClr val="222C4A"/>
                </a:solidFill>
                <a:latin typeface="Calibri" panose="020F0502020204030204"/>
                <a:ea typeface="+mn-ea"/>
                <a:cs typeface="+mn-cs"/>
              </a:rPr>
              <a:t>SCIENCE CONTENT &amp; INSTRUCTION</a:t>
            </a:r>
            <a:endParaRPr lang="en-US" sz="5000"/>
          </a:p>
        </p:txBody>
      </p:sp>
      <p:grpSp>
        <p:nvGrpSpPr>
          <p:cNvPr id="5" name="Group 4">
            <a:extLst>
              <a:ext uri="{FF2B5EF4-FFF2-40B4-BE49-F238E27FC236}">
                <a16:creationId xmlns:a16="http://schemas.microsoft.com/office/drawing/2014/main" id="{AA6A78C7-4FDA-3AF1-43FB-AB5CAC8C49D6}"/>
              </a:ext>
            </a:extLst>
          </p:cNvPr>
          <p:cNvGrpSpPr/>
          <p:nvPr/>
        </p:nvGrpSpPr>
        <p:grpSpPr>
          <a:xfrm>
            <a:off x="3206044" y="1162756"/>
            <a:ext cx="5779911" cy="5603873"/>
            <a:chOff x="2709334" y="1095022"/>
            <a:chExt cx="6016977" cy="5705473"/>
          </a:xfrm>
        </p:grpSpPr>
        <p:sp>
          <p:nvSpPr>
            <p:cNvPr id="4" name="Rectangle 3">
              <a:extLst>
                <a:ext uri="{FF2B5EF4-FFF2-40B4-BE49-F238E27FC236}">
                  <a16:creationId xmlns:a16="http://schemas.microsoft.com/office/drawing/2014/main" id="{254CCD55-F544-B442-94D4-027EAA4F35D9}"/>
                </a:ext>
              </a:extLst>
            </p:cNvPr>
            <p:cNvSpPr/>
            <p:nvPr/>
          </p:nvSpPr>
          <p:spPr>
            <a:xfrm>
              <a:off x="2709334" y="1095022"/>
              <a:ext cx="6016977" cy="5705473"/>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questionnaire&#10;&#10;Description automatically generated">
              <a:extLst>
                <a:ext uri="{FF2B5EF4-FFF2-40B4-BE49-F238E27FC236}">
                  <a16:creationId xmlns:a16="http://schemas.microsoft.com/office/drawing/2014/main" id="{F71443C2-053E-6455-B051-49D5FF515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196" y="1199703"/>
              <a:ext cx="5823251" cy="5496109"/>
            </a:xfrm>
            <a:prstGeom prst="rect">
              <a:avLst/>
            </a:prstGeom>
          </p:spPr>
        </p:pic>
      </p:grpSp>
    </p:spTree>
    <p:extLst>
      <p:ext uri="{BB962C8B-B14F-4D97-AF65-F5344CB8AC3E}">
        <p14:creationId xmlns:p14="http://schemas.microsoft.com/office/powerpoint/2010/main" val="552263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3011030" y="3089150"/>
            <a:ext cx="6169936"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ea typeface="+mn-ea"/>
                <a:cs typeface="+mn-cs"/>
              </a:rPr>
              <a:t>OBSERVATION</a:t>
            </a:r>
          </a:p>
          <a:p>
            <a:pPr algn="ctr">
              <a:lnSpc>
                <a:spcPct val="100000"/>
              </a:lnSpc>
              <a:spcBef>
                <a:spcPts val="0"/>
              </a:spcBef>
              <a:defRPr/>
            </a:pPr>
            <a:r>
              <a:rPr lang="en-US" sz="5400" b="1" spc="300">
                <a:solidFill>
                  <a:schemeClr val="bg1"/>
                </a:solidFill>
                <a:latin typeface="Calibri" panose="020F0502020204030204"/>
                <a:ea typeface="+mn-ea"/>
                <a:cs typeface="+mn-cs"/>
              </a:rPr>
              <a:t>PROCEDURES</a:t>
            </a: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3059633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PREPARING FOR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1745689"/>
            <a:ext cx="10479285" cy="1697068"/>
          </a:xfrm>
          <a:prstGeom prst="rect">
            <a:avLst/>
          </a:prstGeom>
          <a:noFill/>
        </p:spPr>
        <p:txBody>
          <a:bodyPr wrap="square">
            <a:spAutoFit/>
          </a:bodyPr>
          <a:lstStyle/>
          <a:p>
            <a:pPr marL="457200" indent="-457200" fontAlgn="base">
              <a:lnSpc>
                <a:spcPct val="150000"/>
              </a:lnSpc>
              <a:buFont typeface="+mj-lt"/>
              <a:buAutoNum type="arabicPeriod"/>
            </a:pPr>
            <a:r>
              <a:rPr lang="en-US" sz="2400" b="1">
                <a:latin typeface="Calibri Light" panose="020F0302020204030204" pitchFamily="34" charset="0"/>
              </a:rPr>
              <a:t>Check and confirm observation date and time with the teacher. </a:t>
            </a:r>
          </a:p>
          <a:p>
            <a:pPr marL="457200" indent="-457200" fontAlgn="base">
              <a:lnSpc>
                <a:spcPct val="150000"/>
              </a:lnSpc>
              <a:buFont typeface="+mj-lt"/>
              <a:buAutoNum type="arabicPeriod"/>
            </a:pPr>
            <a:r>
              <a:rPr lang="en-US" sz="2400" b="1">
                <a:latin typeface="Calibri Light" panose="020F0302020204030204" pitchFamily="34" charset="0"/>
              </a:rPr>
              <a:t>Make note of the Target Student (indicated on your Observation Tracker).</a:t>
            </a:r>
          </a:p>
          <a:p>
            <a:pPr marL="457200" indent="-457200" fontAlgn="base">
              <a:lnSpc>
                <a:spcPct val="150000"/>
              </a:lnSpc>
              <a:buFont typeface="+mj-lt"/>
              <a:buAutoNum type="arabicPeriod"/>
            </a:pPr>
            <a:r>
              <a:rPr lang="en-US" sz="2400" b="1">
                <a:latin typeface="Calibri Light" panose="020F0302020204030204" pitchFamily="34" charset="0"/>
              </a:rPr>
              <a:t>Bring a pencil to complete observation form and to correct any mistakes. </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1950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BEFORE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1745689"/>
            <a:ext cx="10693371" cy="3539430"/>
          </a:xfrm>
          <a:prstGeom prst="rect">
            <a:avLst/>
          </a:prstGeom>
          <a:noFill/>
        </p:spPr>
        <p:txBody>
          <a:bodyPr wrap="square">
            <a:spAutoFit/>
          </a:bodyPr>
          <a:lstStyle/>
          <a:p>
            <a:pPr marL="457200" indent="-457200" fontAlgn="base">
              <a:buFont typeface="+mj-lt"/>
              <a:buAutoNum type="arabicPeriod"/>
            </a:pPr>
            <a:r>
              <a:rPr lang="en-US" sz="2400" b="1">
                <a:latin typeface="Calibri Light" panose="020F0302020204030204" pitchFamily="34" charset="0"/>
              </a:rPr>
              <a:t>Greet the teacher. </a:t>
            </a:r>
          </a:p>
          <a:p>
            <a:pPr marL="914400" lvl="1" indent="-457200" fontAlgn="base">
              <a:buFont typeface="+mj-lt"/>
              <a:buAutoNum type="alphaLcPeriod"/>
            </a:pPr>
            <a:r>
              <a:rPr lang="en-US" sz="2400" b="1">
                <a:latin typeface="Calibri Light" panose="020F0302020204030204" pitchFamily="34" charset="0"/>
              </a:rPr>
              <a:t>Ask the teacher to identify the Target Student. </a:t>
            </a:r>
          </a:p>
          <a:p>
            <a:pPr marL="914400" lvl="1" indent="-457200" fontAlgn="base">
              <a:buFont typeface="+mj-lt"/>
              <a:buAutoNum type="alphaLcPeriod"/>
            </a:pPr>
            <a:r>
              <a:rPr lang="en-US" sz="2400" b="1">
                <a:latin typeface="Calibri Light" panose="020F0302020204030204" pitchFamily="34" charset="0"/>
              </a:rPr>
              <a:t>Note the projected amount of time intended for the lesson (in heading).</a:t>
            </a:r>
          </a:p>
          <a:p>
            <a:pPr marL="914400" lvl="1" indent="-457200" fontAlgn="base">
              <a:buFont typeface="+mj-lt"/>
              <a:buAutoNum type="alphaLcPeriod"/>
            </a:pPr>
            <a:r>
              <a:rPr lang="en-US" sz="2400" b="1">
                <a:latin typeface="Calibri Light" panose="020F0302020204030204" pitchFamily="34" charset="0"/>
              </a:rPr>
              <a:t>Identify the science program/curriculum being used during the lesson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(Q1)</a:t>
            </a:r>
            <a:r>
              <a:rPr lang="en-US" sz="2400" b="1">
                <a:latin typeface="Calibri Light" panose="020F0302020204030204" pitchFamily="34" charset="0"/>
              </a:rPr>
              <a:t>. </a:t>
            </a:r>
          </a:p>
          <a:p>
            <a:pPr marL="914400" lvl="1" indent="-457200" fontAlgn="base">
              <a:buFont typeface="+mj-lt"/>
              <a:buAutoNum type="alphaLcPeriod"/>
            </a:pPr>
            <a:r>
              <a:rPr lang="en-US" sz="2400" b="1">
                <a:latin typeface="Calibri Light" panose="020F0302020204030204" pitchFamily="34" charset="0"/>
              </a:rPr>
              <a:t>Indicate the theme of the lesson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(Q2)</a:t>
            </a:r>
            <a:r>
              <a:rPr lang="en-US" sz="2400" b="1">
                <a:latin typeface="Calibri Light" panose="020F0302020204030204" pitchFamily="34" charset="0"/>
              </a:rPr>
              <a:t>.</a:t>
            </a:r>
          </a:p>
          <a:p>
            <a:pPr marL="914400" lvl="1" indent="-457200" fontAlgn="base">
              <a:buFont typeface="+mj-lt"/>
              <a:buAutoNum type="alphaLcPeriod"/>
            </a:pPr>
            <a:r>
              <a:rPr lang="en-US" sz="2400" b="1">
                <a:latin typeface="Calibri Light" panose="020F0302020204030204" pitchFamily="34" charset="0"/>
              </a:rPr>
              <a:t>Remind the teacher to audio record and introduce the lesson:</a:t>
            </a:r>
          </a:p>
          <a:p>
            <a:pPr marL="1428750" lvl="2" indent="-514350" fontAlgn="base">
              <a:buFont typeface="+mj-lt"/>
              <a:buAutoNum type="romanLcPeriod"/>
            </a:pPr>
            <a:r>
              <a:rPr lang="en-US" sz="2000" b="1">
                <a:latin typeface="Calibri Light" panose="020F0302020204030204" pitchFamily="34" charset="0"/>
              </a:rPr>
              <a:t>Teacher ID</a:t>
            </a:r>
          </a:p>
          <a:p>
            <a:pPr marL="1428750" lvl="2" indent="-514350" fontAlgn="base">
              <a:buFont typeface="+mj-lt"/>
              <a:buAutoNum type="romanLcPeriod"/>
            </a:pPr>
            <a:r>
              <a:rPr lang="en-US" sz="2000" b="1">
                <a:latin typeface="Calibri Light" panose="020F0302020204030204" pitchFamily="34" charset="0"/>
              </a:rPr>
              <a:t>Date of lesson</a:t>
            </a:r>
          </a:p>
          <a:p>
            <a:pPr marL="1428750" lvl="2" indent="-514350" fontAlgn="base">
              <a:buFont typeface="+mj-lt"/>
              <a:buAutoNum type="romanLcPeriod"/>
            </a:pPr>
            <a:r>
              <a:rPr lang="en-US" sz="2000" b="1">
                <a:latin typeface="Calibri Light" panose="020F0302020204030204" pitchFamily="34" charset="0"/>
              </a:rPr>
              <a:t>Theme of lesson</a:t>
            </a:r>
          </a:p>
          <a:p>
            <a:pPr marL="1428750" lvl="2" indent="-514350" fontAlgn="base">
              <a:buFont typeface="+mj-lt"/>
              <a:buAutoNum type="romanLcPeriod"/>
            </a:pPr>
            <a:r>
              <a:rPr lang="en-US" sz="2000" b="1">
                <a:latin typeface="Calibri Light" panose="020F0302020204030204" pitchFamily="34" charset="0"/>
              </a:rPr>
              <a:t>Practice question (directed at the Target Student): “What is today’s date?”</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6846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BEFORE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1745689"/>
            <a:ext cx="11170627" cy="1697068"/>
          </a:xfrm>
          <a:prstGeom prst="rect">
            <a:avLst/>
          </a:prstGeom>
          <a:noFill/>
        </p:spPr>
        <p:txBody>
          <a:bodyPr wrap="square">
            <a:spAutoFit/>
          </a:bodyPr>
          <a:lstStyle/>
          <a:p>
            <a:pPr marL="457200" indent="-457200" fontAlgn="base">
              <a:lnSpc>
                <a:spcPct val="150000"/>
              </a:lnSpc>
              <a:buFont typeface="+mj-lt"/>
              <a:buAutoNum type="arabicPeriod" startAt="2"/>
            </a:pPr>
            <a:r>
              <a:rPr lang="en-US" sz="2400" b="1">
                <a:latin typeface="Calibri Light" panose="020F0302020204030204" pitchFamily="34" charset="0"/>
              </a:rPr>
              <a:t>Establish an unobtrusive place to observe instruction – and the Target Student. </a:t>
            </a:r>
          </a:p>
          <a:p>
            <a:pPr marL="457200" indent="-457200" fontAlgn="base">
              <a:lnSpc>
                <a:spcPct val="150000"/>
              </a:lnSpc>
              <a:buFont typeface="+mj-lt"/>
              <a:buAutoNum type="arabicPeriod" startAt="2"/>
            </a:pPr>
            <a:r>
              <a:rPr lang="en-US" sz="2400" b="1">
                <a:latin typeface="Calibri Light" panose="020F0302020204030204" pitchFamily="34" charset="0"/>
              </a:rPr>
              <a:t>Count the number of students in the classroom (enter total # in heading). </a:t>
            </a:r>
          </a:p>
          <a:p>
            <a:pPr marL="457200" indent="-457200" fontAlgn="base">
              <a:lnSpc>
                <a:spcPct val="150000"/>
              </a:lnSpc>
              <a:buFont typeface="+mj-lt"/>
              <a:buAutoNum type="arabicPeriod" startAt="2"/>
            </a:pPr>
            <a:r>
              <a:rPr lang="en-US" sz="2400" b="1">
                <a:latin typeface="Calibri Light" panose="020F0302020204030204" pitchFamily="34" charset="0"/>
              </a:rPr>
              <a:t>Indicate the start time of the lesson (in heading). </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043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DURING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1745689"/>
            <a:ext cx="11170627" cy="4832092"/>
          </a:xfrm>
          <a:prstGeom prst="rect">
            <a:avLst/>
          </a:prstGeom>
          <a:noFill/>
        </p:spPr>
        <p:txBody>
          <a:bodyPr wrap="square">
            <a:spAutoFit/>
          </a:bodyPr>
          <a:lstStyle/>
          <a:p>
            <a:pPr fontAlgn="base"/>
            <a:r>
              <a:rPr lang="en-US" sz="2000" b="1">
                <a:latin typeface="Calibri Light" panose="020F0302020204030204" pitchFamily="34" charset="0"/>
              </a:rPr>
              <a:t>Record…</a:t>
            </a:r>
          </a:p>
          <a:p>
            <a:pPr marL="457200" indent="-457200" fontAlgn="base">
              <a:lnSpc>
                <a:spcPct val="150000"/>
              </a:lnSpc>
              <a:buFont typeface="+mj-lt"/>
              <a:buAutoNum type="arabicPeriod"/>
            </a:pPr>
            <a:r>
              <a:rPr lang="en-US" sz="2400" b="1">
                <a:latin typeface="Calibri Light" panose="020F0302020204030204" pitchFamily="34" charset="0"/>
              </a:rPr>
              <a:t>The start time of the instruction being coded.</a:t>
            </a:r>
            <a:endParaRPr lang="en-US" sz="2000" b="1">
              <a:latin typeface="Calibri Light" panose="020F0302020204030204" pitchFamily="34" charset="0"/>
            </a:endParaRPr>
          </a:p>
          <a:p>
            <a:pPr marL="457200" indent="-457200" fontAlgn="base">
              <a:lnSpc>
                <a:spcPct val="150000"/>
              </a:lnSpc>
              <a:buFont typeface="+mj-lt"/>
              <a:buAutoNum type="arabicPeriod"/>
            </a:pPr>
            <a:r>
              <a:rPr lang="en-US" sz="2400" b="1" spc="300">
                <a:latin typeface="Calibri" panose="020F0502020204030204" pitchFamily="34" charset="0"/>
                <a:cs typeface="Calibri" panose="020F0502020204030204" pitchFamily="34" charset="0"/>
              </a:rPr>
              <a:t>OPPORTUNITY TO RESPOND (OTR) CODES </a:t>
            </a:r>
            <a:endParaRPr lang="en-US" sz="2400">
              <a:latin typeface="Calibri Light" panose="020F0302020204030204" pitchFamily="34" charset="0"/>
            </a:endParaRPr>
          </a:p>
          <a:p>
            <a:pPr marL="914400" lvl="1" indent="-457200" fontAlgn="base">
              <a:buFont typeface="+mj-lt"/>
              <a:buAutoNum type="alphaLcPeriod"/>
            </a:pPr>
            <a:r>
              <a:rPr lang="en-US" sz="2400" b="1">
                <a:latin typeface="Calibri Light" panose="020F0302020204030204" pitchFamily="34" charset="0"/>
              </a:rPr>
              <a:t>Each OTR received by any non-target student. </a:t>
            </a:r>
          </a:p>
          <a:p>
            <a:pPr marL="914400" lvl="1" indent="-457200" fontAlgn="base">
              <a:buFont typeface="+mj-lt"/>
              <a:buAutoNum type="alphaLcPeriod"/>
            </a:pPr>
            <a:r>
              <a:rPr lang="en-US" sz="2400" b="1">
                <a:latin typeface="Calibri Light" panose="020F0302020204030204" pitchFamily="34" charset="0"/>
              </a:rPr>
              <a:t>Each OTR received by the Target Student. </a:t>
            </a:r>
          </a:p>
          <a:p>
            <a:pPr marL="457200" indent="-457200" fontAlgn="base">
              <a:lnSpc>
                <a:spcPct val="150000"/>
              </a:lnSpc>
              <a:buFont typeface="+mj-lt"/>
              <a:buAutoNum type="arabicPeriod"/>
            </a:pPr>
            <a:r>
              <a:rPr lang="en-US" sz="2400" b="1" spc="300">
                <a:latin typeface="Calibri" panose="020F0502020204030204" pitchFamily="34" charset="0"/>
                <a:cs typeface="Calibri" panose="020F0502020204030204" pitchFamily="34" charset="0"/>
              </a:rPr>
              <a:t>TEACHER FEEDBACK CODES</a:t>
            </a:r>
            <a:endParaRPr lang="en-US" sz="2400" b="1">
              <a:latin typeface="Calibri Light" panose="020F0302020204030204" pitchFamily="34" charset="0"/>
            </a:endParaRPr>
          </a:p>
          <a:p>
            <a:pPr marL="914400" lvl="1" indent="-457200" fontAlgn="base">
              <a:lnSpc>
                <a:spcPct val="150000"/>
              </a:lnSpc>
              <a:buFont typeface="+mj-lt"/>
              <a:buAutoNum type="alphaLcPeriod"/>
            </a:pPr>
            <a:r>
              <a:rPr lang="en-US" sz="2400" b="1">
                <a:latin typeface="Calibri Light" panose="020F0302020204030204" pitchFamily="34" charset="0"/>
              </a:rPr>
              <a:t>If the teacher provides (targeted academic) feedback to the Target Student.</a:t>
            </a:r>
          </a:p>
          <a:p>
            <a:pPr marL="457200" indent="-457200" fontAlgn="base">
              <a:lnSpc>
                <a:spcPct val="150000"/>
              </a:lnSpc>
              <a:buFont typeface="+mj-lt"/>
              <a:buAutoNum type="arabicPeriod"/>
            </a:pPr>
            <a:r>
              <a:rPr lang="en-US" sz="2400" b="1" spc="300">
                <a:latin typeface="Calibri" panose="020F0502020204030204" pitchFamily="34" charset="0"/>
                <a:cs typeface="Calibri" panose="020F0502020204030204" pitchFamily="34" charset="0"/>
              </a:rPr>
              <a:t>TARGET STUDENT CODES</a:t>
            </a:r>
            <a:endParaRPr lang="en-US" sz="2400" b="1">
              <a:latin typeface="Calibri Light" panose="020F0302020204030204" pitchFamily="34" charset="0"/>
            </a:endParaRPr>
          </a:p>
          <a:p>
            <a:pPr marL="914400" lvl="1" indent="-457200" fontAlgn="base">
              <a:lnSpc>
                <a:spcPct val="150000"/>
              </a:lnSpc>
              <a:buFont typeface="+mj-lt"/>
              <a:buAutoNum type="alphaLcPeriod"/>
            </a:pPr>
            <a:r>
              <a:rPr lang="en-US" sz="2400" b="1">
                <a:latin typeface="Calibri Light" panose="020F0302020204030204" pitchFamily="34" charset="0"/>
              </a:rPr>
              <a:t>If the Target Student joins or leaves during the lesson.</a:t>
            </a:r>
          </a:p>
          <a:p>
            <a:pPr marL="457200" indent="-457200" fontAlgn="base">
              <a:buFont typeface="+mj-lt"/>
              <a:buAutoNum type="arabicPeriod"/>
            </a:pPr>
            <a:endParaRPr lang="en-US" sz="2400" b="1">
              <a:latin typeface="Calibri Light" panose="020F0302020204030204" pitchFamily="34" charset="0"/>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02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DURING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4" y="1745689"/>
            <a:ext cx="10999433" cy="4867166"/>
          </a:xfrm>
          <a:prstGeom prst="rect">
            <a:avLst/>
          </a:prstGeom>
          <a:noFill/>
        </p:spPr>
        <p:txBody>
          <a:bodyPr wrap="square">
            <a:spAutoFit/>
          </a:bodyPr>
          <a:lstStyle/>
          <a:p>
            <a:pPr fontAlgn="base"/>
            <a:r>
              <a:rPr lang="en-US" sz="2000" b="1">
                <a:latin typeface="Calibri Light" panose="020F0302020204030204" pitchFamily="34" charset="0"/>
              </a:rPr>
              <a:t>Document </a:t>
            </a:r>
            <a:r>
              <a:rPr lang="en-US" sz="2000" b="1" i="1">
                <a:latin typeface="Calibri Light" panose="020F0302020204030204" pitchFamily="34" charset="0"/>
              </a:rPr>
              <a:t>science content and instruction</a:t>
            </a:r>
            <a:r>
              <a:rPr lang="en-US" sz="2000" b="1">
                <a:latin typeface="Calibri Light" panose="020F0302020204030204" pitchFamily="34" charset="0"/>
              </a:rPr>
              <a:t> of the lesson*:</a:t>
            </a:r>
            <a:endParaRPr lang="en-US" sz="2400" b="1">
              <a:latin typeface="Calibri Light" panose="020F0302020204030204" pitchFamily="34" charset="0"/>
            </a:endParaRPr>
          </a:p>
          <a:p>
            <a:pPr marL="457200" indent="-457200" fontAlgn="base">
              <a:lnSpc>
                <a:spcPct val="150000"/>
              </a:lnSpc>
              <a:buFont typeface="+mj-lt"/>
              <a:buAutoNum type="arabicPeriod" startAt="5"/>
            </a:pPr>
            <a:r>
              <a:rPr lang="en-US" sz="2400" b="1">
                <a:latin typeface="Calibri Light" panose="020F0302020204030204" pitchFamily="34" charset="0"/>
              </a:rPr>
              <a:t>Indicate instructional support personnel present during instruction </a:t>
            </a:r>
            <a:r>
              <a:rPr lang="en-US" sz="2000" b="1">
                <a:latin typeface="Calibri Light" panose="020F0302020204030204" pitchFamily="34" charset="0"/>
              </a:rPr>
              <a:t>(Q3)</a:t>
            </a:r>
            <a:r>
              <a:rPr lang="en-US" sz="2400" b="1">
                <a:latin typeface="Calibri Light" panose="020F0302020204030204" pitchFamily="34" charset="0"/>
              </a:rPr>
              <a:t>.</a:t>
            </a:r>
          </a:p>
          <a:p>
            <a:pPr marL="457200" indent="-457200" fontAlgn="base">
              <a:lnSpc>
                <a:spcPct val="150000"/>
              </a:lnSpc>
              <a:buFont typeface="+mj-lt"/>
              <a:buAutoNum type="arabicPeriod" startAt="5"/>
            </a:pPr>
            <a:r>
              <a:rPr lang="en-US" sz="2400" b="1">
                <a:latin typeface="Calibri Light" panose="020F0302020204030204" pitchFamily="34" charset="0"/>
              </a:rPr>
              <a:t>Indicate instructional formats during the lesson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(Q4)</a:t>
            </a:r>
            <a:r>
              <a:rPr lang="en-US" sz="2800" b="1">
                <a:latin typeface="Calibri Light" panose="020F0302020204030204" pitchFamily="34" charset="0"/>
              </a:rPr>
              <a:t>.</a:t>
            </a:r>
            <a:endParaRPr lang="en-US" sz="2400" b="1">
              <a:latin typeface="Calibri Light" panose="020F0302020204030204" pitchFamily="34" charset="0"/>
            </a:endParaRPr>
          </a:p>
          <a:p>
            <a:pPr marL="457200" indent="-457200" fontAlgn="base">
              <a:lnSpc>
                <a:spcPct val="150000"/>
              </a:lnSpc>
              <a:buFont typeface="+mj-lt"/>
              <a:buAutoNum type="arabicPeriod" startAt="5"/>
            </a:pPr>
            <a:r>
              <a:rPr lang="en-US" sz="2400" b="1">
                <a:latin typeface="Calibri Light" panose="020F0302020204030204" pitchFamily="34" charset="0"/>
              </a:rPr>
              <a:t>Indicate instructional types included in the lesson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(Q5)</a:t>
            </a:r>
            <a:r>
              <a:rPr lang="en-US" sz="2400" b="1">
                <a:latin typeface="Calibri Light" panose="020F0302020204030204" pitchFamily="34" charset="0"/>
              </a:rPr>
              <a:t>. </a:t>
            </a:r>
          </a:p>
          <a:p>
            <a:pPr marL="457200" indent="-457200" fontAlgn="base">
              <a:lnSpc>
                <a:spcPct val="150000"/>
              </a:lnSpc>
              <a:buFont typeface="+mj-lt"/>
              <a:buAutoNum type="arabicPeriod" startAt="5"/>
            </a:pPr>
            <a:r>
              <a:rPr lang="en-US" sz="2400" b="1">
                <a:latin typeface="Calibri Light" panose="020F0302020204030204" pitchFamily="34" charset="0"/>
              </a:rPr>
              <a:t>If instruction was structured around a phenomenon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(Q6)</a:t>
            </a:r>
            <a:r>
              <a:rPr lang="en-US" sz="2400" b="1">
                <a:latin typeface="Calibri Light" panose="020F0302020204030204" pitchFamily="34" charset="0"/>
              </a:rPr>
              <a:t>.</a:t>
            </a:r>
          </a:p>
          <a:p>
            <a:pPr marL="457200" indent="-457200" fontAlgn="base">
              <a:lnSpc>
                <a:spcPct val="150000"/>
              </a:lnSpc>
              <a:buFont typeface="+mj-lt"/>
              <a:buAutoNum type="arabicPeriod" startAt="5"/>
            </a:pPr>
            <a:r>
              <a:rPr lang="en-US" sz="2400" b="1">
                <a:latin typeface="Calibri Light" panose="020F0302020204030204" pitchFamily="34" charset="0"/>
              </a:rPr>
              <a:t>If a crosscutting concept was explicitly addressed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(Q7)</a:t>
            </a:r>
            <a:r>
              <a:rPr lang="en-US" sz="2400" b="1">
                <a:latin typeface="Calibri Light" panose="020F0302020204030204" pitchFamily="34" charset="0"/>
              </a:rPr>
              <a:t>. </a:t>
            </a:r>
          </a:p>
          <a:p>
            <a:pPr marL="457200" indent="-457200" fontAlgn="base">
              <a:lnSpc>
                <a:spcPct val="150000"/>
              </a:lnSpc>
              <a:buFont typeface="+mj-lt"/>
              <a:buAutoNum type="arabicPeriod" startAt="5"/>
            </a:pPr>
            <a:r>
              <a:rPr lang="en-US" sz="2400" b="1">
                <a:latin typeface="Calibri Light" panose="020F0302020204030204" pitchFamily="34" charset="0"/>
              </a:rPr>
              <a:t>Whether the primary science based-activity as new or a review/continuation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(Q8)</a:t>
            </a:r>
            <a:r>
              <a:rPr lang="en-US" sz="2400" b="1">
                <a:latin typeface="Calibri Light" panose="020F0302020204030204" pitchFamily="34" charset="0"/>
              </a:rPr>
              <a:t>.</a:t>
            </a:r>
          </a:p>
          <a:p>
            <a:pPr fontAlgn="base">
              <a:lnSpc>
                <a:spcPct val="150000"/>
              </a:lnSpc>
            </a:pPr>
            <a:endParaRPr lang="en-US" sz="2400" b="1">
              <a:latin typeface="Calibri Light" panose="020F0302020204030204" pitchFamily="34" charset="0"/>
            </a:endParaRPr>
          </a:p>
          <a:p>
            <a:pPr fontAlgn="base">
              <a:lnSpc>
                <a:spcPct val="150000"/>
              </a:lnSpc>
            </a:pPr>
            <a:r>
              <a:rPr lang="en-US" sz="2400" b="1">
                <a:latin typeface="Calibri Light" panose="020F0302020204030204" pitchFamily="34" charset="0"/>
              </a:rPr>
              <a:t> </a:t>
            </a: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A9720C06-FFD9-EECC-0FF5-BCDE91B1F395}"/>
              </a:ext>
            </a:extLst>
          </p:cNvPr>
          <p:cNvSpPr txBox="1"/>
          <p:nvPr/>
        </p:nvSpPr>
        <p:spPr>
          <a:xfrm>
            <a:off x="222360" y="5686745"/>
            <a:ext cx="11555894" cy="646331"/>
          </a:xfrm>
          <a:prstGeom prst="rect">
            <a:avLst/>
          </a:prstGeom>
          <a:noFill/>
        </p:spPr>
        <p:txBody>
          <a:bodyPr wrap="square" rtlCol="0">
            <a:spAutoFit/>
          </a:bodyPr>
          <a:lstStyle/>
          <a:p>
            <a:r>
              <a:rPr lang="en-US" sz="1800" b="1" kern="100">
                <a:effectLst/>
                <a:latin typeface="Calibri" panose="020F0502020204030204" pitchFamily="34" charset="0"/>
                <a:ea typeface="Yu Mincho" panose="02020400000000000000" pitchFamily="18" charset="-128"/>
                <a:cs typeface="Calibri" panose="020F0502020204030204" pitchFamily="34" charset="0"/>
              </a:rPr>
              <a:t>*</a:t>
            </a:r>
            <a:r>
              <a:rPr lang="en-US" sz="1800" b="1" i="1" kern="100">
                <a:effectLst/>
                <a:latin typeface="Calibri" panose="020F0502020204030204" pitchFamily="34" charset="0"/>
                <a:ea typeface="Yu Mincho" panose="02020400000000000000" pitchFamily="18" charset="-128"/>
                <a:cs typeface="Calibri" panose="020F0502020204030204" pitchFamily="34" charset="0"/>
              </a:rPr>
              <a:t>Note.</a:t>
            </a:r>
            <a:r>
              <a:rPr lang="en-US" sz="1800" b="1" kern="100">
                <a:effectLst/>
                <a:latin typeface="Calibri" panose="020F0502020204030204" pitchFamily="34" charset="0"/>
                <a:ea typeface="Yu Mincho" panose="02020400000000000000" pitchFamily="18" charset="-128"/>
                <a:cs typeface="Calibri" panose="020F0502020204030204" pitchFamily="34" charset="0"/>
              </a:rPr>
              <a:t> These items can be completed during or after the observation depending on the cadence of the observed lesson.</a:t>
            </a:r>
            <a:endParaRPr lang="en-US" sz="1800" kern="100">
              <a:effectLst/>
              <a:latin typeface="Calibri" panose="020F0502020204030204" pitchFamily="34" charset="0"/>
              <a:ea typeface="Yu Mincho" panose="02020400000000000000" pitchFamily="18" charset="-128"/>
              <a:cs typeface="Arial" panose="020B0604020202020204" pitchFamily="34" charset="0"/>
            </a:endParaRPr>
          </a:p>
          <a:p>
            <a:endParaRPr lang="en-US"/>
          </a:p>
        </p:txBody>
      </p:sp>
    </p:spTree>
    <p:extLst>
      <p:ext uri="{BB962C8B-B14F-4D97-AF65-F5344CB8AC3E}">
        <p14:creationId xmlns:p14="http://schemas.microsoft.com/office/powerpoint/2010/main" val="519693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OBSERVATION PROCEDURES</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AFTER OBSERVATION</a:t>
            </a:r>
          </a:p>
        </p:txBody>
      </p:sp>
      <p:sp>
        <p:nvSpPr>
          <p:cNvPr id="3" name="TextBox 2">
            <a:extLst>
              <a:ext uri="{FF2B5EF4-FFF2-40B4-BE49-F238E27FC236}">
                <a16:creationId xmlns:a16="http://schemas.microsoft.com/office/drawing/2014/main" id="{12A4C776-509B-966E-8187-6D241BC044DF}"/>
              </a:ext>
            </a:extLst>
          </p:cNvPr>
          <p:cNvSpPr txBox="1"/>
          <p:nvPr/>
        </p:nvSpPr>
        <p:spPr>
          <a:xfrm>
            <a:off x="874515" y="1745689"/>
            <a:ext cx="10641624" cy="3728393"/>
          </a:xfrm>
          <a:prstGeom prst="rect">
            <a:avLst/>
          </a:prstGeom>
          <a:noFill/>
        </p:spPr>
        <p:txBody>
          <a:bodyPr wrap="square">
            <a:spAutoFit/>
          </a:bodyPr>
          <a:lstStyle/>
          <a:p>
            <a:pPr marL="457200" indent="-457200" fontAlgn="base">
              <a:lnSpc>
                <a:spcPct val="150000"/>
              </a:lnSpc>
              <a:buFont typeface="+mj-lt"/>
              <a:buAutoNum type="arabicPeriod"/>
            </a:pPr>
            <a:r>
              <a:rPr lang="en-US" sz="2400" b="1">
                <a:latin typeface="Calibri Light" panose="020F0302020204030204" pitchFamily="34" charset="0"/>
              </a:rPr>
              <a:t>Document any additional science content and instruction details of the lesson. </a:t>
            </a:r>
          </a:p>
          <a:p>
            <a:pPr marL="457200" indent="-457200" fontAlgn="base">
              <a:lnSpc>
                <a:spcPct val="150000"/>
              </a:lnSpc>
              <a:buFont typeface="+mj-lt"/>
              <a:buAutoNum type="arabicPeriod"/>
            </a:pPr>
            <a:r>
              <a:rPr lang="en-US" sz="2400" b="1">
                <a:latin typeface="Calibri Light" panose="020F0302020204030204" pitchFamily="34" charset="0"/>
              </a:rPr>
              <a:t>Provide a brief description of the lesson </a:t>
            </a:r>
            <a:r>
              <a:rPr kumimoji="0" lang="en-US" sz="20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(Q10)</a:t>
            </a:r>
            <a:r>
              <a:rPr kumimoji="0" lang="en-US" sz="2400" b="1"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 </a:t>
            </a:r>
            <a:endParaRPr lang="en-US" sz="2400" b="1">
              <a:latin typeface="Calibri Light" panose="020F0302020204030204" pitchFamily="34" charset="0"/>
            </a:endParaRPr>
          </a:p>
          <a:p>
            <a:pPr marL="457200" indent="-457200" fontAlgn="base">
              <a:lnSpc>
                <a:spcPct val="150000"/>
              </a:lnSpc>
              <a:buFont typeface="+mj-lt"/>
              <a:buAutoNum type="arabicPeriod"/>
            </a:pPr>
            <a:r>
              <a:rPr lang="en-US" sz="2400" b="1" spc="300">
                <a:latin typeface="Calibri" panose="020F0502020204030204" pitchFamily="34" charset="0"/>
                <a:cs typeface="Calibri" panose="020F0502020204030204" pitchFamily="34" charset="0"/>
              </a:rPr>
              <a:t>OVERALL QUALITY OF SCIENCE INSTRUCTION RATINGS</a:t>
            </a:r>
            <a:endParaRPr lang="en-US" sz="2400">
              <a:latin typeface="Calibri Light" panose="020F0302020204030204" pitchFamily="34" charset="0"/>
            </a:endParaRPr>
          </a:p>
          <a:p>
            <a:pPr marL="914400" lvl="1" indent="-457200" fontAlgn="base">
              <a:buFont typeface="+mj-lt"/>
              <a:buAutoNum type="alphaLcPeriod"/>
            </a:pPr>
            <a:r>
              <a:rPr lang="en-US" sz="2400" b="1">
                <a:latin typeface="Calibri Light" panose="020F0302020204030204" pitchFamily="34" charset="0"/>
              </a:rPr>
              <a:t>Overall student interest in the science lesson</a:t>
            </a:r>
          </a:p>
          <a:p>
            <a:pPr marL="914400" lvl="1" indent="-457200" fontAlgn="base">
              <a:buFont typeface="+mj-lt"/>
              <a:buAutoNum type="alphaLcPeriod"/>
            </a:pPr>
            <a:r>
              <a:rPr lang="en-US" sz="2400" b="1">
                <a:latin typeface="Calibri Light" panose="020F0302020204030204" pitchFamily="34" charset="0"/>
              </a:rPr>
              <a:t>Target Student interest in the science lesson</a:t>
            </a:r>
          </a:p>
          <a:p>
            <a:pPr marL="914400" lvl="1" indent="-457200" fontAlgn="base">
              <a:buFont typeface="+mj-lt"/>
              <a:buAutoNum type="alphaLcPeriod"/>
            </a:pPr>
            <a:r>
              <a:rPr lang="en-US" sz="2400" b="1">
                <a:latin typeface="Calibri Light" panose="020F0302020204030204" pitchFamily="34" charset="0"/>
              </a:rPr>
              <a:t>Overall discourse opportunities</a:t>
            </a:r>
          </a:p>
          <a:p>
            <a:pPr marL="914400" lvl="1" indent="-457200" fontAlgn="base">
              <a:buFont typeface="+mj-lt"/>
              <a:buAutoNum type="alphaLcPeriod"/>
            </a:pPr>
            <a:r>
              <a:rPr lang="en-US" sz="2400" b="1">
                <a:latin typeface="Calibri Light" panose="020F0302020204030204" pitchFamily="34" charset="0"/>
              </a:rPr>
              <a:t>Overall teaching for scientific understanding</a:t>
            </a:r>
          </a:p>
          <a:p>
            <a:pPr marL="457200" indent="-457200" fontAlgn="base">
              <a:lnSpc>
                <a:spcPct val="150000"/>
              </a:lnSpc>
              <a:buFont typeface="+mj-lt"/>
              <a:buAutoNum type="arabicPeriod"/>
            </a:pPr>
            <a:endParaRPr lang="en-US" sz="2400" b="1">
              <a:latin typeface="Calibri Light" panose="020F0302020204030204" pitchFamily="34" charset="0"/>
            </a:endParaRPr>
          </a:p>
        </p:txBody>
      </p:sp>
      <p:cxnSp>
        <p:nvCxnSpPr>
          <p:cNvPr id="4" name="Straight Connector 3">
            <a:extLst>
              <a:ext uri="{FF2B5EF4-FFF2-40B4-BE49-F238E27FC236}">
                <a16:creationId xmlns:a16="http://schemas.microsoft.com/office/drawing/2014/main" id="{38863EFD-D6A7-07B5-D2BA-32E94CF259A0}"/>
              </a:ext>
            </a:extLst>
          </p:cNvPr>
          <p:cNvCxnSpPr/>
          <p:nvPr/>
        </p:nvCxnSpPr>
        <p:spPr>
          <a:xfrm>
            <a:off x="3746580" y="1414130"/>
            <a:ext cx="4507454" cy="0"/>
          </a:xfrm>
          <a:prstGeom prst="line">
            <a:avLst/>
          </a:prstGeom>
          <a:ln>
            <a:solidFill>
              <a:srgbClr val="222C4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953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3002354" y="3028384"/>
            <a:ext cx="6350253"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rPr>
              <a:t>CODING PRACTICE: </a:t>
            </a:r>
          </a:p>
          <a:p>
            <a:pPr algn="ctr">
              <a:lnSpc>
                <a:spcPct val="100000"/>
              </a:lnSpc>
              <a:spcBef>
                <a:spcPts val="0"/>
              </a:spcBef>
              <a:defRPr/>
            </a:pPr>
            <a:r>
              <a:rPr lang="en-US" sz="5400" b="1" spc="300">
                <a:solidFill>
                  <a:schemeClr val="bg1"/>
                </a:solidFill>
                <a:latin typeface="Calibri" panose="020F0502020204030204"/>
              </a:rPr>
              <a:t>TRANSCRIPTS</a:t>
            </a:r>
            <a:endParaRPr lang="en-US" sz="5400" b="1" spc="300">
              <a:solidFill>
                <a:schemeClr val="bg1"/>
              </a:solidFill>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314426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A</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329184" y="3127248"/>
            <a:ext cx="11333537" cy="3262432"/>
          </a:xfrm>
          <a:prstGeom prst="rect">
            <a:avLst/>
          </a:prstGeom>
          <a:noFill/>
        </p:spPr>
        <p:txBody>
          <a:bodyPr wrap="square" rtlCol="0">
            <a:spAutoFit/>
          </a:bodyPr>
          <a:lstStyle/>
          <a:p>
            <a:pPr algn="l" rtl="0" fontAlgn="base"/>
            <a:r>
              <a:rPr lang="en-US" sz="1600" i="1" u="none" strike="noStrike">
                <a:solidFill>
                  <a:srgbClr val="FF0000"/>
                </a:solidFill>
                <a:effectLst/>
                <a:latin typeface="Calibri" panose="020F0502020204030204" pitchFamily="34" charset="0"/>
              </a:rPr>
              <a:t>Teacher:</a:t>
            </a:r>
            <a:r>
              <a:rPr lang="en-US" sz="160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“Good morning, class! Please take out your materials.”  </a:t>
            </a:r>
            <a:endParaRPr lang="en-US" sz="1600">
              <a:latin typeface="Segoe UI" panose="020B0502040204020203" pitchFamily="34" charset="0"/>
            </a:endParaRPr>
          </a:p>
          <a:p>
            <a:pPr algn="l" rtl="0" fontAlgn="base"/>
            <a:r>
              <a:rPr lang="en-US" sz="1600" b="0" i="0" u="none" strike="noStrike">
                <a:effectLst/>
                <a:latin typeface="Calibri" panose="020F0502020204030204" pitchFamily="34" charset="0"/>
              </a:rPr>
              <a:t>[Students take out their materials.]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“Let's review what we learned last time. First question for everyone: What's the Earth's primary source of energy?”  </a:t>
            </a:r>
            <a:endParaRPr lang="en-US" sz="1600" b="0" i="0" u="none" strike="noStrike">
              <a:effectLst/>
              <a:latin typeface="Segoe UI" panose="020B0502040204020203" pitchFamily="34" charset="0"/>
            </a:endParaRPr>
          </a:p>
          <a:p>
            <a:pPr algn="l" rtl="0" fontAlgn="base"/>
            <a:r>
              <a:rPr lang="en-US" sz="1600" b="0" i="1" u="none" strike="noStrike">
                <a:solidFill>
                  <a:srgbClr val="0070C0"/>
                </a:solidFill>
                <a:effectLst/>
                <a:latin typeface="Calibri" panose="020F0502020204030204" pitchFamily="34" charset="0"/>
              </a:rPr>
              <a:t>All Students (including Target Student):</a:t>
            </a:r>
            <a:r>
              <a:rPr lang="en-US" sz="1600" b="0" i="0" u="none" strike="noStrike">
                <a:solidFill>
                  <a:srgbClr val="0070C0"/>
                </a:solidFill>
                <a:effectLst/>
                <a:latin typeface="Calibri" panose="020F0502020204030204" pitchFamily="34" charset="0"/>
              </a:rPr>
              <a:t> </a:t>
            </a:r>
            <a:r>
              <a:rPr lang="en-US" sz="1600" b="0" i="0" u="none" strike="noStrike">
                <a:effectLst/>
                <a:latin typeface="Calibri" panose="020F0502020204030204" pitchFamily="34" charset="0"/>
              </a:rPr>
              <a:t>“The Sun!” </a:t>
            </a:r>
            <a:r>
              <a:rPr lang="en-US" sz="1600" b="1" i="0" u="none" strike="noStrike">
                <a:effectLst/>
                <a:latin typeface="Calibri" panose="020F0502020204030204" pitchFamily="34" charset="0"/>
              </a:rPr>
              <a:t>(Verbal: All students, including Target Student)</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effectLst/>
                <a:latin typeface="Calibri" panose="020F0502020204030204" pitchFamily="34" charset="0"/>
              </a:rPr>
              <a:t> “Great! Now, thumbs up if you agree: Does the Earth orbit around the Sun?” </a:t>
            </a:r>
            <a:endParaRPr lang="en-US" sz="1600" b="0" i="0" u="none" strike="noStrike">
              <a:effectLst/>
              <a:latin typeface="Segoe UI" panose="020B0502040204020203" pitchFamily="34" charset="0"/>
            </a:endParaRPr>
          </a:p>
          <a:p>
            <a:pPr algn="l" rtl="0" fontAlgn="base"/>
            <a:r>
              <a:rPr lang="en-US" sz="1600" b="0" i="0" u="none" strike="noStrike">
                <a:solidFill>
                  <a:srgbClr val="7030A0"/>
                </a:solidFill>
                <a:effectLst/>
                <a:latin typeface="Calibri" panose="020F0502020204030204" pitchFamily="34" charset="0"/>
              </a:rPr>
              <a:t>[Students, except Timmy (Target Student), raise their thumbs.] </a:t>
            </a:r>
            <a:r>
              <a:rPr lang="en-US" sz="1600" b="1" i="0" u="none" strike="noStrike">
                <a:effectLst/>
                <a:latin typeface="Calibri" panose="020F0502020204030204" pitchFamily="34" charset="0"/>
              </a:rPr>
              <a:t>(Physical Gesture: Non-target student)</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 </a:t>
            </a:r>
            <a:r>
              <a:rPr lang="en-US" sz="1600" b="0" i="0" u="none" strike="noStrike">
                <a:effectLst/>
                <a:latin typeface="Calibri" panose="020F0502020204030204" pitchFamily="34" charset="0"/>
              </a:rPr>
              <a:t>“Good. Timmy, what's the process of water changing from a liquid to a gas?” </a:t>
            </a:r>
            <a:endParaRPr lang="en-US" sz="1600" b="0" i="0" u="none" strike="noStrike">
              <a:effectLst/>
              <a:latin typeface="Segoe UI" panose="020B0502040204020203" pitchFamily="34" charset="0"/>
            </a:endParaRPr>
          </a:p>
          <a:p>
            <a:pPr algn="l" rtl="0" fontAlgn="base"/>
            <a:r>
              <a:rPr lang="en-US" sz="1600" b="0" i="1" u="none" strike="noStrike">
                <a:solidFill>
                  <a:srgbClr val="00B050"/>
                </a:solidFill>
                <a:effectLst/>
                <a:latin typeface="Calibri" panose="020F0502020204030204" pitchFamily="34" charset="0"/>
              </a:rPr>
              <a:t>Timmy:</a:t>
            </a:r>
            <a:r>
              <a:rPr lang="en-US" sz="1600" b="0" i="0" u="none" strike="noStrike">
                <a:solidFill>
                  <a:srgbClr val="00B050"/>
                </a:solidFill>
                <a:effectLst/>
                <a:latin typeface="Calibri" panose="020F0502020204030204" pitchFamily="34" charset="0"/>
              </a:rPr>
              <a:t> </a:t>
            </a:r>
            <a:r>
              <a:rPr lang="en-US" sz="1600" b="0" i="0" u="none" strike="noStrike">
                <a:effectLst/>
                <a:latin typeface="Calibri" panose="020F0502020204030204" pitchFamily="34" charset="0"/>
              </a:rPr>
              <a:t>“Evaporation?” </a:t>
            </a:r>
            <a:r>
              <a:rPr lang="en-US" sz="1600" b="1" i="0" u="none" strike="noStrike">
                <a:effectLst/>
                <a:latin typeface="Calibri" panose="020F0502020204030204" pitchFamily="34" charset="0"/>
              </a:rPr>
              <a:t>(Verbal: Target Student) </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“Not quite, Timmy. It's called condensation. But don't worry, you'll get it. Here's another one for you, what's the process when water changes from a gas back into a liquid?” </a:t>
            </a:r>
            <a:r>
              <a:rPr lang="en-US" sz="1600" b="1" i="0" u="none" strike="noStrike">
                <a:effectLst/>
                <a:latin typeface="Calibri" panose="020F0502020204030204" pitchFamily="34" charset="0"/>
              </a:rPr>
              <a:t>(Teacher feedback)</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00B050"/>
                </a:solidFill>
                <a:effectLst/>
                <a:latin typeface="Calibri" panose="020F0502020204030204" pitchFamily="34" charset="0"/>
              </a:rPr>
              <a:t>Timmy: </a:t>
            </a:r>
            <a:r>
              <a:rPr lang="en-US" sz="1600" b="0" i="0" u="none" strike="noStrike">
                <a:effectLst/>
                <a:latin typeface="Calibri" panose="020F0502020204030204" pitchFamily="34" charset="0"/>
              </a:rPr>
              <a:t>“That's condensation!” </a:t>
            </a:r>
            <a:r>
              <a:rPr lang="en-US" sz="1600" b="1" i="0" u="none" strike="noStrike">
                <a:effectLst/>
                <a:latin typeface="Calibri" panose="020F0502020204030204" pitchFamily="34" charset="0"/>
              </a:rPr>
              <a:t>(Verbal: Target Student) </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Excellent, Timmy! You got it! Keep it up. </a:t>
            </a:r>
            <a:endParaRPr lang="en-US" sz="1600" b="0" i="0" u="none" strike="noStrike">
              <a:effectLst/>
              <a:latin typeface="Segoe UI" panose="020B0502040204020203" pitchFamily="34" charset="0"/>
            </a:endParaRPr>
          </a:p>
          <a:p>
            <a:endParaRPr lang="en-US" sz="1400"/>
          </a:p>
        </p:txBody>
      </p:sp>
      <p:pic>
        <p:nvPicPr>
          <p:cNvPr id="11" name="Picture 10" descr="A grid of check boxes&#10;&#10;Description automatically generated with medium confidence">
            <a:extLst>
              <a:ext uri="{FF2B5EF4-FFF2-40B4-BE49-F238E27FC236}">
                <a16:creationId xmlns:a16="http://schemas.microsoft.com/office/drawing/2014/main" id="{1CC5E531-1039-C476-09B0-E52BC1EBD7C3}"/>
              </a:ext>
            </a:extLst>
          </p:cNvPr>
          <p:cNvPicPr>
            <a:picLocks noChangeAspect="1"/>
          </p:cNvPicPr>
          <p:nvPr/>
        </p:nvPicPr>
        <p:blipFill>
          <a:blip r:embed="rId4"/>
          <a:stretch>
            <a:fillRect/>
          </a:stretch>
        </p:blipFill>
        <p:spPr>
          <a:xfrm>
            <a:off x="2971800" y="868680"/>
            <a:ext cx="6254496" cy="2258568"/>
          </a:xfrm>
          <a:prstGeom prst="rect">
            <a:avLst/>
          </a:prstGeom>
        </p:spPr>
      </p:pic>
      <p:sp>
        <p:nvSpPr>
          <p:cNvPr id="4" name="Rectangle 3">
            <a:extLst>
              <a:ext uri="{FF2B5EF4-FFF2-40B4-BE49-F238E27FC236}">
                <a16:creationId xmlns:a16="http://schemas.microsoft.com/office/drawing/2014/main" id="{543D719D-F0E6-36DD-75A9-C608FD2DC24B}"/>
              </a:ext>
            </a:extLst>
          </p:cNvPr>
          <p:cNvSpPr/>
          <p:nvPr/>
        </p:nvSpPr>
        <p:spPr>
          <a:xfrm>
            <a:off x="3905734" y="1143146"/>
            <a:ext cx="1748831" cy="181244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191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A</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331695" y="3129969"/>
            <a:ext cx="11333537" cy="3754874"/>
          </a:xfrm>
          <a:prstGeom prst="rect">
            <a:avLst/>
          </a:prstGeom>
          <a:noFill/>
        </p:spPr>
        <p:txBody>
          <a:bodyPr wrap="square" rtlCol="0">
            <a:spAutoFit/>
          </a:bodyPr>
          <a:lstStyle/>
          <a:p>
            <a:pPr algn="l" rtl="0" fontAlgn="base"/>
            <a:r>
              <a:rPr lang="en-US" sz="1600" b="0" i="0" u="none" strike="noStrike">
                <a:solidFill>
                  <a:srgbClr val="0070C0"/>
                </a:solidFill>
                <a:effectLst/>
                <a:latin typeface="Calibri" panose="020F0502020204030204" pitchFamily="34" charset="0"/>
              </a:rPr>
              <a:t>[The class breaks into groups for an experiment and all including Timmy engage in an experiment.] </a:t>
            </a:r>
            <a:r>
              <a:rPr lang="en-US" sz="1600" b="1" i="0" u="none" strike="noStrike">
                <a:effectLst/>
                <a:latin typeface="Calibri" panose="020F0502020204030204" pitchFamily="34" charset="0"/>
              </a:rPr>
              <a:t>(Hands-On Activity: All students, including Target Student) </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0" u="none" strike="noStrike">
                <a:solidFill>
                  <a:srgbClr val="7030A0"/>
                </a:solidFill>
                <a:effectLst/>
                <a:latin typeface="Calibri" panose="020F0502020204030204" pitchFamily="34" charset="0"/>
              </a:rPr>
              <a:t>[After some time, the teacher asks two non-target students questions about the experiment.]</a:t>
            </a:r>
            <a:r>
              <a:rPr lang="en-US" sz="1600" b="0" i="0" u="none" strike="noStrike">
                <a:effectLst/>
                <a:latin typeface="Calibri" panose="020F0502020204030204" pitchFamily="34" charset="0"/>
              </a:rPr>
              <a:t> </a:t>
            </a:r>
            <a:r>
              <a:rPr lang="en-US" sz="1600" b="1" i="0" u="none" strike="noStrike">
                <a:effectLst/>
                <a:latin typeface="Calibri" panose="020F0502020204030204" pitchFamily="34" charset="0"/>
              </a:rPr>
              <a:t>(Verbal: Non-target student X 2)</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“Timmy, let's join your group now and work together.” </a:t>
            </a:r>
            <a:endParaRPr lang="en-US" sz="1600" b="0" i="0" u="none" strike="noStrike">
              <a:effectLst/>
              <a:latin typeface="Segoe UI" panose="020B0502040204020203" pitchFamily="34" charset="0"/>
            </a:endParaRPr>
          </a:p>
          <a:p>
            <a:pPr algn="l" rtl="0" fontAlgn="base"/>
            <a:r>
              <a:rPr lang="en-US" sz="1600" b="0" i="0" u="none" strike="noStrike">
                <a:effectLst/>
                <a:latin typeface="Calibri" panose="020F0502020204030204" pitchFamily="34" charset="0"/>
              </a:rPr>
              <a:t>[Timmy joins his group, and they continue the experiment.]  </a:t>
            </a:r>
            <a:endParaRPr lang="en-US" sz="1600" b="0" i="0" u="none" strike="noStrike">
              <a:effectLst/>
              <a:latin typeface="Segoe UI" panose="020B0502040204020203" pitchFamily="34" charset="0"/>
            </a:endParaRPr>
          </a:p>
          <a:p>
            <a:pPr algn="l" rtl="0" fontAlgn="base"/>
            <a:r>
              <a:rPr lang="en-US" sz="1600" b="0" i="0" u="none" strike="noStrike">
                <a:effectLst/>
                <a:latin typeface="Calibri" panose="020F0502020204030204" pitchFamily="34" charset="0"/>
              </a:rPr>
              <a:t>[After the experiment...]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 </a:t>
            </a:r>
            <a:r>
              <a:rPr lang="en-US" sz="1600" b="0" i="0" u="none" strike="noStrike">
                <a:effectLst/>
                <a:latin typeface="Calibri" panose="020F0502020204030204" pitchFamily="34" charset="0"/>
              </a:rPr>
              <a:t>“Alright, class, let's come back to our seats. What did we learn about how temperature affects the rate of a chemical reaction?” </a:t>
            </a:r>
            <a:endParaRPr lang="en-US" sz="1600" b="0" i="0" u="none" strike="noStrike">
              <a:effectLst/>
              <a:latin typeface="Segoe UI" panose="020B0502040204020203" pitchFamily="34" charset="0"/>
            </a:endParaRPr>
          </a:p>
          <a:p>
            <a:pPr algn="l" rtl="0" fontAlgn="base"/>
            <a:r>
              <a:rPr lang="en-US" sz="1600" b="0" i="0" u="none" strike="noStrike">
                <a:solidFill>
                  <a:srgbClr val="7030A0"/>
                </a:solidFill>
                <a:effectLst/>
                <a:latin typeface="Calibri" panose="020F0502020204030204" pitchFamily="34" charset="0"/>
              </a:rPr>
              <a:t>[Teacher calls on three non-target students and each respond.] </a:t>
            </a:r>
            <a:r>
              <a:rPr lang="en-US" sz="1600" b="1" i="0" u="none" strike="noStrike">
                <a:effectLst/>
                <a:latin typeface="Calibri" panose="020F0502020204030204" pitchFamily="34" charset="0"/>
              </a:rPr>
              <a:t>(Verbal: Non-target student X 3)</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“Excellent! Now, Timmy, what's the name of the process when a solid turns into a liquid?”  </a:t>
            </a:r>
            <a:endParaRPr lang="en-US" sz="1600" b="0" i="0" u="none" strike="noStrike">
              <a:effectLst/>
              <a:latin typeface="Segoe UI" panose="020B0502040204020203" pitchFamily="34" charset="0"/>
            </a:endParaRPr>
          </a:p>
          <a:p>
            <a:pPr algn="l" rtl="0" fontAlgn="base"/>
            <a:r>
              <a:rPr lang="en-US" sz="1600" b="0" i="1" u="none" strike="noStrike">
                <a:solidFill>
                  <a:srgbClr val="00B050"/>
                </a:solidFill>
                <a:effectLst/>
                <a:latin typeface="Calibri" panose="020F0502020204030204" pitchFamily="34" charset="0"/>
              </a:rPr>
              <a:t>Timmy:</a:t>
            </a:r>
            <a:r>
              <a:rPr lang="en-US" sz="1600" b="0" i="0" u="none" strike="noStrike">
                <a:solidFill>
                  <a:srgbClr val="00B050"/>
                </a:solidFill>
                <a:effectLst/>
                <a:latin typeface="Calibri" panose="020F0502020204030204" pitchFamily="34" charset="0"/>
              </a:rPr>
              <a:t> </a:t>
            </a:r>
            <a:r>
              <a:rPr lang="en-US" sz="1600" b="0" i="0" u="none" strike="noStrike">
                <a:effectLst/>
                <a:latin typeface="Calibri" panose="020F0502020204030204" pitchFamily="34" charset="0"/>
              </a:rPr>
              <a:t>“Melting!” </a:t>
            </a:r>
            <a:r>
              <a:rPr lang="en-US" sz="1600" b="1" i="0" u="none" strike="noStrike">
                <a:effectLst/>
                <a:latin typeface="Calibri" panose="020F0502020204030204" pitchFamily="34" charset="0"/>
              </a:rPr>
              <a:t>(Verbal: Target Student)</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1" u="none" strike="noStrike">
                <a:solidFill>
                  <a:srgbClr val="FF0000"/>
                </a:solidFill>
                <a:effectLst/>
                <a:latin typeface="Calibri" panose="020F0502020204030204" pitchFamily="34" charset="0"/>
              </a:rPr>
              <a:t>Teacher:</a:t>
            </a:r>
            <a:r>
              <a:rPr lang="en-US" sz="1600" b="0" i="0" u="none" strike="noStrike">
                <a:solidFill>
                  <a:srgbClr val="FF0000"/>
                </a:solidFill>
                <a:effectLst/>
                <a:latin typeface="Calibri" panose="020F0502020204030204" pitchFamily="34" charset="0"/>
              </a:rPr>
              <a:t> </a:t>
            </a:r>
            <a:r>
              <a:rPr lang="en-US" sz="1600" b="0" i="0" u="none" strike="noStrike">
                <a:effectLst/>
                <a:latin typeface="Calibri" panose="020F0502020204030204" pitchFamily="34" charset="0"/>
              </a:rPr>
              <a:t>“Great job, Timmy! Melting is when a solid turns into a liquid. And, class, what's the name of the process when a gas turns into a liquid?” </a:t>
            </a:r>
            <a:r>
              <a:rPr lang="en-US" sz="1600" b="1" i="0" u="none" strike="noStrike">
                <a:effectLst/>
                <a:latin typeface="Calibri" panose="020F0502020204030204" pitchFamily="34" charset="0"/>
              </a:rPr>
              <a:t>(Teacher feedback)</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pPr algn="l" rtl="0" fontAlgn="base"/>
            <a:r>
              <a:rPr lang="en-US" sz="1600" b="0" i="0" u="none" strike="noStrike">
                <a:solidFill>
                  <a:srgbClr val="0070C0"/>
                </a:solidFill>
                <a:effectLst/>
                <a:latin typeface="Calibri" panose="020F0502020204030204" pitchFamily="34" charset="0"/>
              </a:rPr>
              <a:t>[All students respond in unison including Timmy.] </a:t>
            </a:r>
            <a:r>
              <a:rPr lang="en-US" sz="1600" b="1" i="0" u="none" strike="noStrike">
                <a:effectLst/>
                <a:latin typeface="Calibri" panose="020F0502020204030204" pitchFamily="34" charset="0"/>
              </a:rPr>
              <a:t>(Verbal: All students, including Target Student)</a:t>
            </a:r>
            <a:r>
              <a:rPr lang="en-US" sz="1600" b="0" i="0" u="none" strike="noStrike">
                <a:effectLst/>
                <a:latin typeface="Calibri" panose="020F0502020204030204" pitchFamily="34" charset="0"/>
              </a:rPr>
              <a:t> </a:t>
            </a:r>
            <a:endParaRPr lang="en-US" sz="1600" b="0" i="0" u="none" strike="noStrike">
              <a:effectLst/>
              <a:latin typeface="Segoe UI" panose="020B0502040204020203" pitchFamily="34" charset="0"/>
            </a:endParaRPr>
          </a:p>
          <a:p>
            <a:endParaRPr lang="en-US" sz="1400"/>
          </a:p>
        </p:txBody>
      </p:sp>
      <p:pic>
        <p:nvPicPr>
          <p:cNvPr id="3" name="Picture 2" descr="A grid of check boxes&#10;&#10;Description automatically generated with medium confidence">
            <a:extLst>
              <a:ext uri="{FF2B5EF4-FFF2-40B4-BE49-F238E27FC236}">
                <a16:creationId xmlns:a16="http://schemas.microsoft.com/office/drawing/2014/main" id="{490C8352-3820-C947-1F73-99CD7153F823}"/>
              </a:ext>
            </a:extLst>
          </p:cNvPr>
          <p:cNvPicPr>
            <a:picLocks noChangeAspect="1"/>
          </p:cNvPicPr>
          <p:nvPr/>
        </p:nvPicPr>
        <p:blipFill>
          <a:blip r:embed="rId4"/>
          <a:stretch>
            <a:fillRect/>
          </a:stretch>
        </p:blipFill>
        <p:spPr>
          <a:xfrm>
            <a:off x="2971800" y="868680"/>
            <a:ext cx="6254496" cy="2258568"/>
          </a:xfrm>
          <a:prstGeom prst="rect">
            <a:avLst/>
          </a:prstGeom>
        </p:spPr>
      </p:pic>
      <p:sp>
        <p:nvSpPr>
          <p:cNvPr id="5" name="Rectangle 4">
            <a:extLst>
              <a:ext uri="{FF2B5EF4-FFF2-40B4-BE49-F238E27FC236}">
                <a16:creationId xmlns:a16="http://schemas.microsoft.com/office/drawing/2014/main" id="{1EB00E7E-7E9C-2699-3CBA-BCE42D573830}"/>
              </a:ext>
            </a:extLst>
          </p:cNvPr>
          <p:cNvSpPr/>
          <p:nvPr/>
        </p:nvSpPr>
        <p:spPr>
          <a:xfrm>
            <a:off x="5555858" y="1145327"/>
            <a:ext cx="3483039" cy="181244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04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SCIENCE PROGRAM/CURRICULUM</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3009095"/>
            <a:ext cx="10515600" cy="2913511"/>
          </a:xfrm>
        </p:spPr>
        <p:txBody>
          <a:bodyPr vert="horz" lIns="91440" tIns="45720" rIns="91440" bIns="45720" rtlCol="0" anchor="t">
            <a:normAutofit/>
          </a:bodyPr>
          <a:lstStyle/>
          <a:p>
            <a:pPr marL="0" indent="0" rtl="0" fontAlgn="base">
              <a:buNone/>
            </a:pPr>
            <a:r>
              <a:rPr lang="en-US" sz="2400" b="1">
                <a:latin typeface="Calibri Light" panose="020F0302020204030204" pitchFamily="34" charset="0"/>
              </a:rPr>
              <a:t>The </a:t>
            </a:r>
            <a:r>
              <a:rPr lang="en-US" sz="2400" b="1">
                <a:solidFill>
                  <a:srgbClr val="222C4A"/>
                </a:solidFill>
                <a:latin typeface="Calibri" panose="020F0502020204030204" pitchFamily="34" charset="0"/>
                <a:cs typeface="Calibri" panose="020F0502020204030204" pitchFamily="34" charset="0"/>
              </a:rPr>
              <a:t>science program/curriculum </a:t>
            </a:r>
            <a:r>
              <a:rPr lang="en-US" sz="2400" b="1">
                <a:latin typeface="Calibri Light" panose="020F0302020204030204" pitchFamily="34" charset="0"/>
              </a:rPr>
              <a:t>provides the teacher with a structure of what is intended to be taught or learned during the science lesson.</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Examples of common science program/curriculum:  </a:t>
            </a:r>
          </a:p>
          <a:p>
            <a:pPr lvl="1" fontAlgn="base"/>
            <a:r>
              <a:rPr lang="en-US" sz="1800" b="0" u="none" strike="noStrike">
                <a:effectLst/>
                <a:latin typeface="Calibri" panose="020F0502020204030204" pitchFamily="34" charset="0"/>
              </a:rPr>
              <a:t>Amplify Science </a:t>
            </a:r>
          </a:p>
          <a:p>
            <a:pPr lvl="1" fontAlgn="base"/>
            <a:r>
              <a:rPr lang="en-US" sz="1800" b="0" u="none" strike="noStrike">
                <a:effectLst/>
                <a:latin typeface="Calibri" panose="020F0502020204030204" pitchFamily="34" charset="0"/>
              </a:rPr>
              <a:t>The Classical Science Series </a:t>
            </a:r>
          </a:p>
          <a:p>
            <a:pPr lvl="1" fontAlgn="base"/>
            <a:r>
              <a:rPr lang="en-US" sz="1800" b="0" u="none" strike="noStrike">
                <a:effectLst/>
                <a:latin typeface="Calibri" panose="020F0502020204030204" pitchFamily="34" charset="0"/>
              </a:rPr>
              <a:t>The Sassafras Science Series </a:t>
            </a:r>
          </a:p>
          <a:p>
            <a:pPr lvl="1" fontAlgn="base"/>
            <a:r>
              <a:rPr lang="en-US" sz="1800" b="0" u="none" strike="noStrike">
                <a:effectLst/>
                <a:latin typeface="Calibri" panose="020F0502020204030204" pitchFamily="34" charset="0"/>
              </a:rPr>
              <a:t>FOSS Next Generation </a:t>
            </a:r>
          </a:p>
          <a:p>
            <a:pPr marL="0" indent="0">
              <a:buNone/>
            </a:pPr>
            <a:endParaRPr lang="en-US"/>
          </a:p>
        </p:txBody>
      </p:sp>
      <p:grpSp>
        <p:nvGrpSpPr>
          <p:cNvPr id="9" name="Group 8">
            <a:extLst>
              <a:ext uri="{FF2B5EF4-FFF2-40B4-BE49-F238E27FC236}">
                <a16:creationId xmlns:a16="http://schemas.microsoft.com/office/drawing/2014/main" id="{8AC01C8C-BB4A-957C-E63E-5D03AD5E1608}"/>
              </a:ext>
            </a:extLst>
          </p:cNvPr>
          <p:cNvGrpSpPr/>
          <p:nvPr/>
        </p:nvGrpSpPr>
        <p:grpSpPr>
          <a:xfrm>
            <a:off x="1595203" y="1689043"/>
            <a:ext cx="9001593" cy="935394"/>
            <a:chOff x="1334125" y="1817057"/>
            <a:chExt cx="8282065" cy="693795"/>
          </a:xfrm>
        </p:grpSpPr>
        <p:sp>
          <p:nvSpPr>
            <p:cNvPr id="7" name="Rectangle 6">
              <a:extLst>
                <a:ext uri="{FF2B5EF4-FFF2-40B4-BE49-F238E27FC236}">
                  <a16:creationId xmlns:a16="http://schemas.microsoft.com/office/drawing/2014/main" id="{8F7EA9B2-E288-FA81-DEF7-4D5C7FA502A8}"/>
                </a:ext>
              </a:extLst>
            </p:cNvPr>
            <p:cNvSpPr/>
            <p:nvPr/>
          </p:nvSpPr>
          <p:spPr>
            <a:xfrm>
              <a:off x="1334125" y="1817057"/>
              <a:ext cx="8282065" cy="693795"/>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A6AD21-8EF7-4EC7-77B3-078FFCD85E78}"/>
                </a:ext>
              </a:extLst>
            </p:cNvPr>
            <p:cNvPicPr>
              <a:picLocks noChangeAspect="1"/>
            </p:cNvPicPr>
            <p:nvPr/>
          </p:nvPicPr>
          <p:blipFill>
            <a:blip r:embed="rId4"/>
            <a:stretch>
              <a:fillRect/>
            </a:stretch>
          </p:blipFill>
          <p:spPr>
            <a:xfrm>
              <a:off x="1411110" y="1905524"/>
              <a:ext cx="8136224" cy="521239"/>
            </a:xfrm>
            <a:prstGeom prst="rect">
              <a:avLst/>
            </a:prstGeom>
          </p:spPr>
        </p:pic>
      </p:grpSp>
    </p:spTree>
    <p:extLst>
      <p:ext uri="{BB962C8B-B14F-4D97-AF65-F5344CB8AC3E}">
        <p14:creationId xmlns:p14="http://schemas.microsoft.com/office/powerpoint/2010/main" val="30944371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B</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236280" y="1187553"/>
            <a:ext cx="5281926" cy="4739759"/>
          </a:xfrm>
          <a:prstGeom prst="rect">
            <a:avLst/>
          </a:prstGeom>
          <a:noFill/>
        </p:spPr>
        <p:txBody>
          <a:bodyPr wrap="square" rtlCol="0">
            <a:spAutoFit/>
          </a:bodyPr>
          <a:lstStyle/>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“Good morning, class! Today, we're going to learn about the water cycle by reading this book together.”</a:t>
            </a:r>
          </a:p>
          <a:p>
            <a:pPr marL="0" marR="0">
              <a:spcBef>
                <a:spcPts val="0"/>
              </a:spcBef>
              <a:spcAft>
                <a:spcPts val="0"/>
              </a:spcAft>
            </a:pPr>
            <a:r>
              <a:rPr lang="en-US" sz="1600">
                <a:effectLst/>
                <a:latin typeface="Calibri" panose="020F0502020204030204" pitchFamily="34" charset="0"/>
                <a:ea typeface="Yu Mincho" panose="02020400000000000000" pitchFamily="18" charset="-128"/>
                <a:cs typeface="Arial" panose="020B0604020202020204" pitchFamily="34" charset="0"/>
              </a:rPr>
              <a:t>[The teacher starts reading the book, pausing to ask questions.]</a:t>
            </a: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“Okay, class, what's the first step in the water cycle?”</a:t>
            </a:r>
          </a:p>
          <a:p>
            <a:pPr marL="0" marR="0">
              <a:spcBef>
                <a:spcPts val="0"/>
              </a:spcBef>
              <a:spcAft>
                <a:spcPts val="0"/>
              </a:spcAft>
            </a:pPr>
            <a:r>
              <a:rPr lang="en-US" sz="1600" i="1">
                <a:solidFill>
                  <a:srgbClr val="7030A0"/>
                </a:solidFill>
                <a:effectLst/>
                <a:latin typeface="Calibri" panose="020F0502020204030204" pitchFamily="34" charset="0"/>
                <a:ea typeface="Yu Mincho" panose="02020400000000000000" pitchFamily="18" charset="-128"/>
                <a:cs typeface="Arial" panose="020B0604020202020204" pitchFamily="34" charset="0"/>
              </a:rPr>
              <a:t>Non-target student:</a:t>
            </a:r>
            <a:r>
              <a:rPr lang="en-US" sz="1600">
                <a:solidFill>
                  <a:srgbClr val="7030A0"/>
                </a:solidFill>
                <a:effectLst/>
                <a:latin typeface="Calibri" panose="020F0502020204030204" pitchFamily="34" charset="0"/>
                <a:ea typeface="Yu Mincho" panose="02020400000000000000" pitchFamily="18" charset="-128"/>
                <a:cs typeface="Arial" panose="020B0604020202020204" pitchFamily="34" charset="0"/>
              </a:rPr>
              <a:t> </a:t>
            </a:r>
            <a:r>
              <a:rPr lang="en-US" sz="1600">
                <a:effectLst/>
                <a:latin typeface="Calibri" panose="020F0502020204030204" pitchFamily="34" charset="0"/>
                <a:ea typeface="Yu Mincho" panose="02020400000000000000" pitchFamily="18" charset="-128"/>
                <a:cs typeface="Arial" panose="020B0604020202020204" pitchFamily="34" charset="0"/>
              </a:rPr>
              <a:t>“Evaporation!” </a:t>
            </a:r>
            <a:r>
              <a:rPr lang="en-US" sz="1600" b="1">
                <a:effectLst/>
                <a:latin typeface="Calibri" panose="020F0502020204030204" pitchFamily="34" charset="0"/>
                <a:ea typeface="Yu Mincho" panose="02020400000000000000" pitchFamily="18" charset="-128"/>
                <a:cs typeface="Arial" panose="020B0604020202020204" pitchFamily="34" charset="0"/>
              </a:rPr>
              <a:t>(Verbal: Non-target student)</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“That's right, Sarah! Now, who can tell me what happens next in the water cycle?”</a:t>
            </a:r>
          </a:p>
          <a:p>
            <a:pPr marL="0" marR="0">
              <a:spcBef>
                <a:spcPts val="0"/>
              </a:spcBef>
              <a:spcAft>
                <a:spcPts val="0"/>
              </a:spcAft>
            </a:pPr>
            <a:r>
              <a:rPr lang="en-US" sz="1600">
                <a:solidFill>
                  <a:srgbClr val="7030A0"/>
                </a:solidFill>
                <a:effectLst/>
                <a:latin typeface="Calibri" panose="020F0502020204030204" pitchFamily="34" charset="0"/>
                <a:ea typeface="Yu Mincho" panose="02020400000000000000" pitchFamily="18" charset="-128"/>
                <a:cs typeface="Arial" panose="020B0604020202020204" pitchFamily="34" charset="0"/>
              </a:rPr>
              <a:t>[Two non-target students respond with the wrong answers.] </a:t>
            </a:r>
            <a:r>
              <a:rPr lang="en-US" sz="1600" b="1">
                <a:effectLst/>
                <a:latin typeface="Calibri" panose="020F0502020204030204" pitchFamily="34" charset="0"/>
                <a:ea typeface="Yu Mincho" panose="02020400000000000000" pitchFamily="18" charset="-128"/>
                <a:cs typeface="Arial" panose="020B0604020202020204" pitchFamily="34" charset="0"/>
              </a:rPr>
              <a:t>(Verbal: Non-target student X 2)</a:t>
            </a: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“Great effort, but let's think about it a bit more.”</a:t>
            </a:r>
          </a:p>
          <a:p>
            <a:pPr marL="0" marR="0">
              <a:spcBef>
                <a:spcPts val="0"/>
              </a:spcBef>
              <a:spcAft>
                <a:spcPts val="0"/>
              </a:spcAft>
            </a:pPr>
            <a:r>
              <a:rPr lang="en-US" sz="1600" b="0" i="1" u="none" strike="noStrike">
                <a:solidFill>
                  <a:srgbClr val="00B050"/>
                </a:solidFill>
                <a:effectLst/>
                <a:latin typeface="Calibri" panose="020F0502020204030204" pitchFamily="34" charset="0"/>
              </a:rPr>
              <a:t>Timmy: </a:t>
            </a:r>
            <a:r>
              <a:rPr lang="en-US" sz="1600">
                <a:effectLst/>
                <a:latin typeface="Calibri" panose="020F0502020204030204" pitchFamily="34" charset="0"/>
                <a:ea typeface="Yu Mincho" panose="02020400000000000000" pitchFamily="18" charset="-128"/>
                <a:cs typeface="Arial" panose="020B0604020202020204" pitchFamily="34" charset="0"/>
              </a:rPr>
              <a:t>“Um... condensation?” </a:t>
            </a:r>
            <a:r>
              <a:rPr lang="en-US" sz="1600" b="1">
                <a:effectLst/>
                <a:latin typeface="Calibri" panose="020F0502020204030204" pitchFamily="34" charset="0"/>
                <a:ea typeface="Yu Mincho" panose="02020400000000000000" pitchFamily="18" charset="-128"/>
                <a:cs typeface="Arial" panose="020B0604020202020204" pitchFamily="34" charset="0"/>
              </a:rPr>
              <a:t>(Verbal: Target student)</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“Almost there, Timmy. Condensation comes later. Let's keep listening.” </a:t>
            </a:r>
            <a:r>
              <a:rPr lang="en-US" sz="1600" b="1">
                <a:effectLst/>
                <a:latin typeface="Calibri" panose="020F0502020204030204" pitchFamily="34" charset="0"/>
                <a:ea typeface="Yu Mincho" panose="02020400000000000000" pitchFamily="18" charset="-128"/>
                <a:cs typeface="Arial" panose="020B0604020202020204" pitchFamily="34" charset="0"/>
              </a:rPr>
              <a:t>(Teacher feedback)</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a:effectLst/>
                <a:latin typeface="Calibri" panose="020F0502020204030204" pitchFamily="34" charset="0"/>
                <a:ea typeface="Yu Mincho" panose="02020400000000000000" pitchFamily="18" charset="-128"/>
                <a:cs typeface="Arial" panose="020B0604020202020204" pitchFamily="34" charset="0"/>
              </a:rPr>
              <a:t>[Continues reading, and Timmy asks to go to the bathroom.] </a:t>
            </a: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“Timmy, alright, but be quick.”</a:t>
            </a:r>
          </a:p>
          <a:p>
            <a:endParaRPr lang="en-US" sz="1400"/>
          </a:p>
        </p:txBody>
      </p:sp>
      <p:pic>
        <p:nvPicPr>
          <p:cNvPr id="5" name="Picture 4" descr="A screenshot of a test&#10;&#10;Description automatically generated">
            <a:extLst>
              <a:ext uri="{FF2B5EF4-FFF2-40B4-BE49-F238E27FC236}">
                <a16:creationId xmlns:a16="http://schemas.microsoft.com/office/drawing/2014/main" id="{EB5014EB-36CF-970E-878D-7B5B0E0ED439}"/>
              </a:ext>
            </a:extLst>
          </p:cNvPr>
          <p:cNvPicPr>
            <a:picLocks noChangeAspect="1"/>
          </p:cNvPicPr>
          <p:nvPr/>
        </p:nvPicPr>
        <p:blipFill>
          <a:blip r:embed="rId4"/>
          <a:stretch>
            <a:fillRect/>
          </a:stretch>
        </p:blipFill>
        <p:spPr>
          <a:xfrm>
            <a:off x="5518206" y="1187553"/>
            <a:ext cx="6483571" cy="3521786"/>
          </a:xfrm>
          <a:prstGeom prst="rect">
            <a:avLst/>
          </a:prstGeom>
        </p:spPr>
      </p:pic>
      <p:sp>
        <p:nvSpPr>
          <p:cNvPr id="3" name="Rectangle 2">
            <a:extLst>
              <a:ext uri="{FF2B5EF4-FFF2-40B4-BE49-F238E27FC236}">
                <a16:creationId xmlns:a16="http://schemas.microsoft.com/office/drawing/2014/main" id="{8DC703B8-508E-6939-57F9-70F6411E4DAA}"/>
              </a:ext>
            </a:extLst>
          </p:cNvPr>
          <p:cNvSpPr/>
          <p:nvPr/>
        </p:nvSpPr>
        <p:spPr>
          <a:xfrm>
            <a:off x="6708251" y="1478671"/>
            <a:ext cx="1942768" cy="32306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428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B</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237744" y="1187553"/>
            <a:ext cx="5281926" cy="5016758"/>
          </a:xfrm>
          <a:prstGeom prst="rect">
            <a:avLst/>
          </a:prstGeom>
          <a:noFill/>
        </p:spPr>
        <p:txBody>
          <a:bodyPr wrap="square" rtlCol="0">
            <a:spAutoFit/>
          </a:bodyPr>
          <a:lstStyle/>
          <a:p>
            <a:r>
              <a:rPr lang="en-US" sz="1600">
                <a:solidFill>
                  <a:srgbClr val="0070C0"/>
                </a:solidFill>
                <a:effectLst/>
                <a:latin typeface="Calibri" panose="020F0502020204030204" pitchFamily="34" charset="0"/>
                <a:ea typeface="Yu Mincho" panose="02020400000000000000" pitchFamily="18" charset="-128"/>
                <a:cs typeface="Arial" panose="020B0604020202020204" pitchFamily="34" charset="0"/>
              </a:rPr>
              <a:t>[Timmy leaves, and the teacher continues reading.]</a:t>
            </a:r>
          </a:p>
          <a:p>
            <a:r>
              <a:rPr lang="en-US" sz="1600" b="1">
                <a:effectLst/>
                <a:latin typeface="Calibri" panose="020F0502020204030204" pitchFamily="34" charset="0"/>
                <a:ea typeface="Yu Mincho" panose="02020400000000000000" pitchFamily="18" charset="-128"/>
                <a:cs typeface="Arial" panose="020B0604020202020204" pitchFamily="34" charset="0"/>
              </a:rPr>
              <a:t>[Note time and circle column]</a:t>
            </a:r>
            <a:r>
              <a:rPr lang="en-US" sz="1600">
                <a:effectLst/>
                <a:latin typeface="Calibri" panose="020F0502020204030204" pitchFamily="34" charset="0"/>
                <a:ea typeface="Yu Mincho" panose="02020400000000000000" pitchFamily="18" charset="-128"/>
                <a:cs typeface="Arial" panose="020B0604020202020204" pitchFamily="34" charset="0"/>
              </a:rPr>
              <a:t> </a:t>
            </a:r>
            <a:endParaRPr lang="en-US" sz="1600" i="1">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“Now, let's transition to writing in our notebooks about what we've learned from the book.”</a:t>
            </a:r>
          </a:p>
          <a:p>
            <a:pPr marL="0" marR="0">
              <a:spcBef>
                <a:spcPts val="0"/>
              </a:spcBef>
              <a:spcAft>
                <a:spcPts val="0"/>
              </a:spcAft>
            </a:pPr>
            <a:r>
              <a:rPr lang="en-US" sz="1600">
                <a:solidFill>
                  <a:srgbClr val="7030A0"/>
                </a:solidFill>
                <a:effectLst/>
                <a:latin typeface="Calibri" panose="020F0502020204030204" pitchFamily="34" charset="0"/>
                <a:ea typeface="Yu Mincho" panose="02020400000000000000" pitchFamily="18" charset="-128"/>
                <a:cs typeface="Arial" panose="020B0604020202020204" pitchFamily="34" charset="0"/>
              </a:rPr>
              <a:t>[Students start writing as the teacher asks questions.] </a:t>
            </a:r>
            <a:r>
              <a:rPr lang="en-US" sz="1600" b="1">
                <a:effectLst/>
                <a:latin typeface="Calibri" panose="020F0502020204030204" pitchFamily="34" charset="0"/>
                <a:ea typeface="Yu Mincho" panose="02020400000000000000" pitchFamily="18" charset="-128"/>
                <a:cs typeface="Arial" panose="020B0604020202020204" pitchFamily="34" charset="0"/>
              </a:rPr>
              <a:t>(Write / Draw: Non-target student)</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i="1">
                <a:effectLst/>
                <a:latin typeface="Calibri" panose="020F0502020204030204" pitchFamily="34" charset="0"/>
                <a:ea typeface="Yu Mincho" panose="02020400000000000000" pitchFamily="18" charset="-128"/>
                <a:cs typeface="Arial" panose="020B0604020202020204" pitchFamily="34" charset="0"/>
              </a:rPr>
              <a:t>What is one stage of the water cycle you are writing about?</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a:solidFill>
                  <a:srgbClr val="7030A0"/>
                </a:solidFill>
                <a:effectLst/>
                <a:latin typeface="Calibri" panose="020F0502020204030204" pitchFamily="34" charset="0"/>
                <a:ea typeface="Yu Mincho" panose="02020400000000000000" pitchFamily="18" charset="-128"/>
                <a:cs typeface="Arial" panose="020B0604020202020204" pitchFamily="34" charset="0"/>
              </a:rPr>
              <a:t>[Three non-target students respond, each with a different stage of the water cycle.] </a:t>
            </a:r>
            <a:r>
              <a:rPr lang="en-US" sz="1600" b="1">
                <a:effectLst/>
                <a:latin typeface="Calibri" panose="020F0502020204030204" pitchFamily="34" charset="0"/>
                <a:ea typeface="Yu Mincho" panose="02020400000000000000" pitchFamily="18" charset="-128"/>
                <a:cs typeface="Arial" panose="020B0604020202020204" pitchFamily="34" charset="0"/>
              </a:rPr>
              <a:t>(Verbal: Non-target student X 3)</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“Timmy, welcome back! Please grab your notebook and write about the water cycle.”</a:t>
            </a:r>
          </a:p>
          <a:p>
            <a:pPr marL="0" marR="0">
              <a:spcBef>
                <a:spcPts val="0"/>
              </a:spcBef>
              <a:spcAft>
                <a:spcPts val="0"/>
              </a:spcAft>
            </a:pPr>
            <a:r>
              <a:rPr lang="en-US" sz="1600" b="0" i="1" u="none" strike="noStrike">
                <a:solidFill>
                  <a:srgbClr val="00B050"/>
                </a:solidFill>
                <a:effectLst/>
                <a:latin typeface="Calibri" panose="020F0502020204030204" pitchFamily="34" charset="0"/>
              </a:rPr>
              <a:t>Timmy: </a:t>
            </a:r>
            <a:r>
              <a:rPr lang="en-US" sz="1600">
                <a:effectLst/>
                <a:latin typeface="Calibri" panose="020F0502020204030204" pitchFamily="34" charset="0"/>
                <a:ea typeface="Yu Mincho" panose="02020400000000000000" pitchFamily="18" charset="-128"/>
                <a:cs typeface="Arial" panose="020B0604020202020204" pitchFamily="34" charset="0"/>
              </a:rPr>
              <a:t>“Okay, what do I write?” </a:t>
            </a: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“Good question, Timmy. Start by writing about evaporation when water turns into vapor due to heat.” </a:t>
            </a:r>
            <a:r>
              <a:rPr lang="en-US" sz="1600" b="1">
                <a:effectLst/>
                <a:latin typeface="Calibri" panose="020F0502020204030204" pitchFamily="34" charset="0"/>
                <a:ea typeface="Yu Mincho" panose="02020400000000000000" pitchFamily="18" charset="-128"/>
                <a:cs typeface="Arial" panose="020B0604020202020204" pitchFamily="34" charset="0"/>
              </a:rPr>
              <a:t>(Teacher feedback)</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a:solidFill>
                  <a:srgbClr val="0070C0"/>
                </a:solidFill>
                <a:effectLst/>
                <a:latin typeface="Calibri" panose="020F0502020204030204" pitchFamily="34" charset="0"/>
                <a:ea typeface="Yu Mincho" panose="02020400000000000000" pitchFamily="18" charset="-128"/>
                <a:cs typeface="Arial" panose="020B0604020202020204" pitchFamily="34" charset="0"/>
              </a:rPr>
              <a:t>[Timmy starts writing with the teacher's guidance.] </a:t>
            </a:r>
            <a:r>
              <a:rPr lang="en-US" sz="1600" b="1">
                <a:effectLst/>
                <a:latin typeface="Calibri" panose="020F0502020204030204" pitchFamily="34" charset="0"/>
                <a:ea typeface="Yu Mincho" panose="02020400000000000000" pitchFamily="18" charset="-128"/>
                <a:cs typeface="Arial" panose="020B0604020202020204" pitchFamily="34" charset="0"/>
              </a:rPr>
              <a:t>(Write / Draw: Target Student)</a:t>
            </a:r>
            <a:endParaRPr lang="en-US" sz="16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600" b="0" i="1" u="none" strike="noStrike">
                <a:solidFill>
                  <a:srgbClr val="FF0000"/>
                </a:solidFill>
                <a:effectLst/>
                <a:latin typeface="Calibri" panose="020F0502020204030204" pitchFamily="34" charset="0"/>
              </a:rPr>
              <a:t>Teacher: </a:t>
            </a:r>
            <a:r>
              <a:rPr lang="en-US" sz="1600">
                <a:effectLst/>
                <a:latin typeface="Calibri" panose="020F0502020204030204" pitchFamily="34" charset="0"/>
                <a:ea typeface="Yu Mincho" panose="02020400000000000000" pitchFamily="18" charset="-128"/>
                <a:cs typeface="Arial" panose="020B0604020202020204" pitchFamily="34" charset="0"/>
              </a:rPr>
              <a:t>Nice job with your drawing of the water cycle, Timmy. </a:t>
            </a:r>
            <a:r>
              <a:rPr lang="en-US" sz="1600" b="1">
                <a:effectLst/>
                <a:latin typeface="Calibri" panose="020F0502020204030204" pitchFamily="34" charset="0"/>
                <a:ea typeface="Yu Mincho" panose="02020400000000000000" pitchFamily="18" charset="-128"/>
                <a:cs typeface="Arial" panose="020B0604020202020204" pitchFamily="34" charset="0"/>
              </a:rPr>
              <a:t>(Teacher feedback)</a:t>
            </a:r>
            <a:endParaRPr lang="en-US" sz="1600">
              <a:effectLst/>
              <a:latin typeface="Calibri" panose="020F0502020204030204" pitchFamily="34" charset="0"/>
              <a:ea typeface="Yu Mincho" panose="02020400000000000000" pitchFamily="18" charset="-128"/>
              <a:cs typeface="Arial" panose="020B0604020202020204" pitchFamily="34" charset="0"/>
            </a:endParaRPr>
          </a:p>
        </p:txBody>
      </p:sp>
      <p:pic>
        <p:nvPicPr>
          <p:cNvPr id="5" name="Picture 4" descr="A screenshot of a test&#10;&#10;Description automatically generated">
            <a:extLst>
              <a:ext uri="{FF2B5EF4-FFF2-40B4-BE49-F238E27FC236}">
                <a16:creationId xmlns:a16="http://schemas.microsoft.com/office/drawing/2014/main" id="{EB5014EB-36CF-970E-878D-7B5B0E0ED439}"/>
              </a:ext>
            </a:extLst>
          </p:cNvPr>
          <p:cNvPicPr>
            <a:picLocks noChangeAspect="1"/>
          </p:cNvPicPr>
          <p:nvPr/>
        </p:nvPicPr>
        <p:blipFill>
          <a:blip r:embed="rId4"/>
          <a:stretch>
            <a:fillRect/>
          </a:stretch>
        </p:blipFill>
        <p:spPr>
          <a:xfrm>
            <a:off x="5513832" y="1187553"/>
            <a:ext cx="6483571" cy="3521786"/>
          </a:xfrm>
          <a:prstGeom prst="rect">
            <a:avLst/>
          </a:prstGeom>
        </p:spPr>
      </p:pic>
      <p:pic>
        <p:nvPicPr>
          <p:cNvPr id="9" name="Picture 8" descr="A black and white text&#10;&#10;Description automatically generated">
            <a:extLst>
              <a:ext uri="{FF2B5EF4-FFF2-40B4-BE49-F238E27FC236}">
                <a16:creationId xmlns:a16="http://schemas.microsoft.com/office/drawing/2014/main" id="{4A2B268A-18AC-CDC5-0522-716F52FB6E38}"/>
              </a:ext>
            </a:extLst>
          </p:cNvPr>
          <p:cNvPicPr>
            <a:picLocks noChangeAspect="1"/>
          </p:cNvPicPr>
          <p:nvPr/>
        </p:nvPicPr>
        <p:blipFill>
          <a:blip r:embed="rId5"/>
          <a:stretch>
            <a:fillRect/>
          </a:stretch>
        </p:blipFill>
        <p:spPr>
          <a:xfrm>
            <a:off x="5828898" y="4842589"/>
            <a:ext cx="6168505" cy="827858"/>
          </a:xfrm>
          <a:prstGeom prst="rect">
            <a:avLst/>
          </a:prstGeom>
        </p:spPr>
      </p:pic>
      <p:sp>
        <p:nvSpPr>
          <p:cNvPr id="11" name="Rectangle 10">
            <a:extLst>
              <a:ext uri="{FF2B5EF4-FFF2-40B4-BE49-F238E27FC236}">
                <a16:creationId xmlns:a16="http://schemas.microsoft.com/office/drawing/2014/main" id="{C21A97B8-41C5-75E8-0636-8FABF9E0E6BF}"/>
              </a:ext>
            </a:extLst>
          </p:cNvPr>
          <p:cNvSpPr/>
          <p:nvPr/>
        </p:nvSpPr>
        <p:spPr>
          <a:xfrm>
            <a:off x="8529099" y="1485842"/>
            <a:ext cx="2841265" cy="32306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827676-E6D5-0B6D-DF90-40660D92FE7D}"/>
              </a:ext>
            </a:extLst>
          </p:cNvPr>
          <p:cNvSpPr/>
          <p:nvPr/>
        </p:nvSpPr>
        <p:spPr>
          <a:xfrm>
            <a:off x="5885296" y="4842588"/>
            <a:ext cx="6125359" cy="82785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640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B</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236280" y="1187553"/>
            <a:ext cx="5281926" cy="3631763"/>
          </a:xfrm>
          <a:prstGeom prst="rect">
            <a:avLst/>
          </a:prstGeom>
          <a:noFill/>
        </p:spPr>
        <p:txBody>
          <a:bodyPr wrap="square" rtlCol="0">
            <a:spAutoFit/>
          </a:bodyPr>
          <a:lstStyle/>
          <a:p>
            <a:pPr marL="0" marR="0">
              <a:spcBef>
                <a:spcPts val="0"/>
              </a:spcBef>
              <a:spcAft>
                <a:spcPts val="0"/>
              </a:spcAft>
            </a:pPr>
            <a:r>
              <a:rPr lang="en-US" sz="1800" b="0" i="1" u="none" strike="noStrike">
                <a:solidFill>
                  <a:srgbClr val="FF0000"/>
                </a:solidFill>
                <a:effectLst/>
                <a:latin typeface="Calibri" panose="020F0502020204030204" pitchFamily="34" charset="0"/>
              </a:rPr>
              <a:t>Teacher to class:</a:t>
            </a:r>
            <a:r>
              <a:rPr lang="en-US" sz="1800">
                <a:effectLst/>
                <a:latin typeface="Calibri" panose="020F0502020204030204" pitchFamily="34" charset="0"/>
                <a:ea typeface="Yu Mincho" panose="02020400000000000000" pitchFamily="18" charset="-128"/>
                <a:cs typeface="Arial" panose="020B0604020202020204" pitchFamily="34" charset="0"/>
              </a:rPr>
              <a:t> “Now, let's watch a science video on YouTube about the water cycle. </a:t>
            </a:r>
          </a:p>
          <a:p>
            <a:pPr marL="0" marR="0">
              <a:spcBef>
                <a:spcPts val="0"/>
              </a:spcBef>
              <a:spcAft>
                <a:spcPts val="0"/>
              </a:spcAft>
            </a:pPr>
            <a:r>
              <a:rPr lang="en-US" sz="1800">
                <a:effectLst/>
                <a:latin typeface="Calibri" panose="020F0502020204030204" pitchFamily="34" charset="0"/>
                <a:ea typeface="Yu Mincho" panose="02020400000000000000" pitchFamily="18" charset="-128"/>
                <a:cs typeface="Arial" panose="020B0604020202020204" pitchFamily="34" charset="0"/>
              </a:rPr>
              <a:t>[After the video...]</a:t>
            </a:r>
          </a:p>
          <a:p>
            <a:pPr marL="0" marR="0">
              <a:spcBef>
                <a:spcPts val="0"/>
              </a:spcBef>
              <a:spcAft>
                <a:spcPts val="0"/>
              </a:spcAft>
            </a:pPr>
            <a:r>
              <a:rPr lang="en-US" sz="1800" b="0" i="1" u="none" strike="noStrike">
                <a:solidFill>
                  <a:srgbClr val="FF0000"/>
                </a:solidFill>
                <a:effectLst/>
                <a:latin typeface="Calibri" panose="020F0502020204030204" pitchFamily="34" charset="0"/>
              </a:rPr>
              <a:t>Teacher: </a:t>
            </a:r>
            <a:r>
              <a:rPr lang="en-US" sz="1800">
                <a:effectLst/>
                <a:latin typeface="Calibri" panose="020F0502020204030204" pitchFamily="34" charset="0"/>
                <a:ea typeface="Yu Mincho" panose="02020400000000000000" pitchFamily="18" charset="-128"/>
                <a:cs typeface="Arial" panose="020B0604020202020204" pitchFamily="34" charset="0"/>
              </a:rPr>
              <a:t>“Alright, class, what did we learn about the water cycle from the video?”</a:t>
            </a:r>
          </a:p>
          <a:p>
            <a:pPr marL="0" marR="0">
              <a:spcBef>
                <a:spcPts val="0"/>
              </a:spcBef>
              <a:spcAft>
                <a:spcPts val="0"/>
              </a:spcAft>
            </a:pPr>
            <a:r>
              <a:rPr lang="en-US" sz="1800" b="0" i="1" u="none" strike="noStrike">
                <a:solidFill>
                  <a:srgbClr val="00B050"/>
                </a:solidFill>
                <a:effectLst/>
                <a:latin typeface="Calibri" panose="020F0502020204030204" pitchFamily="34" charset="0"/>
              </a:rPr>
              <a:t>Timmy: </a:t>
            </a:r>
            <a:r>
              <a:rPr lang="en-US" sz="1800">
                <a:effectLst/>
                <a:latin typeface="Calibri" panose="020F0502020204030204" pitchFamily="34" charset="0"/>
                <a:ea typeface="Yu Mincho" panose="02020400000000000000" pitchFamily="18" charset="-128"/>
                <a:cs typeface="Arial" panose="020B0604020202020204" pitchFamily="34" charset="0"/>
              </a:rPr>
              <a:t>“I learned that the water cycle is like a big circle, where water goes up into the sky, comes down as rain, and then goes up again.” </a:t>
            </a:r>
            <a:r>
              <a:rPr lang="en-US" sz="1800" b="1">
                <a:effectLst/>
                <a:latin typeface="Calibri" panose="020F0502020204030204" pitchFamily="34" charset="0"/>
                <a:ea typeface="Yu Mincho" panose="02020400000000000000" pitchFamily="18" charset="-128"/>
                <a:cs typeface="Arial" panose="020B0604020202020204" pitchFamily="34" charset="0"/>
              </a:rPr>
              <a:t>(Verbal: Target student)</a:t>
            </a:r>
            <a:endParaRPr lang="en-US" sz="1800">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spcAft>
                <a:spcPts val="0"/>
              </a:spcAft>
            </a:pPr>
            <a:r>
              <a:rPr lang="en-US" sz="1800" b="0" i="1" u="none" strike="noStrike">
                <a:solidFill>
                  <a:srgbClr val="FF0000"/>
                </a:solidFill>
                <a:effectLst/>
                <a:latin typeface="Calibri" panose="020F0502020204030204" pitchFamily="34" charset="0"/>
              </a:rPr>
              <a:t>Teacher: </a:t>
            </a:r>
            <a:r>
              <a:rPr lang="en-US" sz="1800">
                <a:effectLst/>
                <a:latin typeface="Calibri" panose="020F0502020204030204" pitchFamily="34" charset="0"/>
                <a:ea typeface="Yu Mincho" panose="02020400000000000000" pitchFamily="18" charset="-128"/>
                <a:cs typeface="Arial" panose="020B0604020202020204" pitchFamily="34" charset="0"/>
              </a:rPr>
              <a:t>“Excellent, Timmy! You're absolutely right. The water cycle is indeed a continuous process. Great job, everyone!” </a:t>
            </a:r>
            <a:r>
              <a:rPr lang="en-US" sz="1800" b="1">
                <a:effectLst/>
                <a:latin typeface="Calibri" panose="020F0502020204030204" pitchFamily="34" charset="0"/>
                <a:ea typeface="Yu Mincho" panose="02020400000000000000" pitchFamily="18" charset="-128"/>
                <a:cs typeface="Arial" panose="020B0604020202020204" pitchFamily="34" charset="0"/>
              </a:rPr>
              <a:t>(Teacher feedback)</a:t>
            </a:r>
            <a:endParaRPr lang="en-US" sz="1800">
              <a:effectLst/>
              <a:latin typeface="Calibri" panose="020F0502020204030204" pitchFamily="34" charset="0"/>
              <a:ea typeface="Yu Mincho" panose="02020400000000000000" pitchFamily="18" charset="-128"/>
              <a:cs typeface="Arial" panose="020B0604020202020204" pitchFamily="34" charset="0"/>
            </a:endParaRPr>
          </a:p>
          <a:p>
            <a:endParaRPr lang="en-US" sz="1400"/>
          </a:p>
        </p:txBody>
      </p:sp>
      <p:pic>
        <p:nvPicPr>
          <p:cNvPr id="5" name="Picture 4" descr="A screenshot of a test&#10;&#10;Description automatically generated">
            <a:extLst>
              <a:ext uri="{FF2B5EF4-FFF2-40B4-BE49-F238E27FC236}">
                <a16:creationId xmlns:a16="http://schemas.microsoft.com/office/drawing/2014/main" id="{EB5014EB-36CF-970E-878D-7B5B0E0ED439}"/>
              </a:ext>
            </a:extLst>
          </p:cNvPr>
          <p:cNvPicPr>
            <a:picLocks noChangeAspect="1"/>
          </p:cNvPicPr>
          <p:nvPr/>
        </p:nvPicPr>
        <p:blipFill>
          <a:blip r:embed="rId4"/>
          <a:stretch>
            <a:fillRect/>
          </a:stretch>
        </p:blipFill>
        <p:spPr>
          <a:xfrm>
            <a:off x="5518206" y="1187553"/>
            <a:ext cx="6483571" cy="3521786"/>
          </a:xfrm>
          <a:prstGeom prst="rect">
            <a:avLst/>
          </a:prstGeom>
        </p:spPr>
      </p:pic>
      <p:sp>
        <p:nvSpPr>
          <p:cNvPr id="3" name="Rectangle 2">
            <a:extLst>
              <a:ext uri="{FF2B5EF4-FFF2-40B4-BE49-F238E27FC236}">
                <a16:creationId xmlns:a16="http://schemas.microsoft.com/office/drawing/2014/main" id="{3840250B-A6F2-012F-AB0B-B0D6A465FEF7}"/>
              </a:ext>
            </a:extLst>
          </p:cNvPr>
          <p:cNvSpPr/>
          <p:nvPr/>
        </p:nvSpPr>
        <p:spPr>
          <a:xfrm flipH="1">
            <a:off x="11256264" y="1478672"/>
            <a:ext cx="615033" cy="32306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639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C</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740662" y="1187553"/>
            <a:ext cx="10515601" cy="4907241"/>
          </a:xfrm>
          <a:prstGeom prst="rect">
            <a:avLst/>
          </a:prstGeom>
          <a:noFill/>
        </p:spPr>
        <p:txBody>
          <a:bodyPr wrap="square" rtlCol="0">
            <a:spAutoFit/>
          </a:bodyPr>
          <a:lstStyle/>
          <a:p>
            <a:pPr marL="0" marR="0">
              <a:lnSpc>
                <a:spcPct val="12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Alright class, let's get started with today's science lesson. Please take out your science journals and a pencil.</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[Students rustle around as they gather their materials.]</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Now, who can tell me something they know about water? Raise your hand.</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[Many hands shoot up.]</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Yes, Sarah?</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Sarah (non-target student):</a:t>
            </a:r>
            <a:r>
              <a:rPr lang="en-US" sz="18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Water is H2O!</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Exactly, water is made up of two hydrogen atoms and one oxygen atom. Now, raise your hand if you've ever noticed that water beads up on some surfaces but not on others.</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[Nearly all students raise their hands, including Timmy (Target Student).]</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Very good. That's due to a property of water called...?</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Timmy:</a:t>
            </a:r>
            <a:r>
              <a:rPr lang="en-US" sz="1800"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a:effectLst/>
                <a:latin typeface="Calibri" panose="020F0502020204030204" pitchFamily="34" charset="0"/>
                <a:ea typeface="Times New Roman" panose="02020603050405020304" pitchFamily="18" charset="0"/>
                <a:cs typeface="Calibri" panose="020F0502020204030204" pitchFamily="34" charset="0"/>
              </a:rPr>
              <a:t>[Blurting out without raising his hand]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Magic?</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Not quite, Timmy. Remember to raise your hand before answering. The property is called ‘cohesion’. It means water molecules stick together. But, since we're on you, Timmy, can you tell me why ice floats in water?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242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C</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740662" y="1187553"/>
            <a:ext cx="10515601" cy="5404556"/>
          </a:xfrm>
          <a:prstGeom prst="rect">
            <a:avLst/>
          </a:prstGeom>
          <a:noFill/>
        </p:spPr>
        <p:txBody>
          <a:bodyPr wrap="square" rtlCol="0">
            <a:spAutoFit/>
          </a:bodyPr>
          <a:lstStyle/>
          <a:p>
            <a:pPr marL="0" marR="0">
              <a:lnSpc>
                <a:spcPct val="115000"/>
              </a:lnSpc>
              <a:spcBef>
                <a:spcPts val="0"/>
              </a:spcBef>
              <a:spcAft>
                <a:spcPts val="0"/>
              </a:spcAft>
            </a:pPr>
            <a:r>
              <a:rPr lang="en-US" sz="1800" i="1"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Timmy:</a:t>
            </a:r>
            <a:r>
              <a:rPr lang="en-US" sz="1800"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Because... it's lighter?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Not quite, Timmy. It's a common misconception. Ice floats because it's less dense than water. As water freezes, it expands. But that's a great try! Always remember, mistakes are how we learn.</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Now, for today's experiment, we're going to look at how temperature affects the solubility of a solid in water. Everyone put on your safety goggles.</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[The students excitedly put on their goggles.]</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In front of you, you have a beaker of water, a thermometer, some salt, and a stirring rod. First, I want you to measure the temperature of the water and record it in your journals.</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a:t>
            </a:r>
            <a:r>
              <a:rPr lang="en-US" kern="0">
                <a:latin typeface="Calibri" panose="020F0502020204030204" pitchFamily="34" charset="0"/>
                <a:ea typeface="Times New Roman" panose="02020603050405020304" pitchFamily="18" charset="0"/>
                <a:cs typeface="Calibri" panose="020F0502020204030204" pitchFamily="34" charset="0"/>
              </a:rPr>
              <a:t>All students</a:t>
            </a:r>
            <a:r>
              <a:rPr lang="en-US" sz="1800" kern="0">
                <a:effectLst/>
                <a:latin typeface="Calibri" panose="020F0502020204030204" pitchFamily="34" charset="0"/>
                <a:ea typeface="Times New Roman" panose="02020603050405020304" pitchFamily="18" charset="0"/>
                <a:cs typeface="Calibri" panose="020F0502020204030204" pitchFamily="34" charset="0"/>
              </a:rPr>
              <a:t> start the experiment. The teacher walks around the classroom, observing and guiding.]</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a:effectLst/>
                <a:latin typeface="Calibri" panose="020F0502020204030204" pitchFamily="34" charset="0"/>
                <a:ea typeface="Times New Roman" panose="02020603050405020304" pitchFamily="18" charset="0"/>
                <a:cs typeface="Calibri" panose="020F0502020204030204" pitchFamily="34" charset="0"/>
              </a:rPr>
              <a:t>[To a group of students not including Timmy] “What do you predict will happen when we add salt to cold water versus warm water?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Non-target student 1:</a:t>
            </a:r>
            <a:r>
              <a:rPr lang="en-US" sz="18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I think it will dissolve faster in warm water!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That's a good hypothesis. Why do you think so?</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Non-target student 2:</a:t>
            </a:r>
            <a:r>
              <a:rPr lang="en-US" sz="18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Because heat makes things move faster, maybe?</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Very insightful! Heat does increase the kinetic energy of molecules, which can help solids dissolve faster.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a:p>
        </p:txBody>
      </p:sp>
    </p:spTree>
    <p:extLst>
      <p:ext uri="{BB962C8B-B14F-4D97-AF65-F5344CB8AC3E}">
        <p14:creationId xmlns:p14="http://schemas.microsoft.com/office/powerpoint/2010/main" val="4001538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C</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740662" y="1187553"/>
            <a:ext cx="10515601" cy="5225790"/>
          </a:xfrm>
          <a:prstGeom prst="rect">
            <a:avLst/>
          </a:prstGeom>
          <a:noFill/>
        </p:spPr>
        <p:txBody>
          <a:bodyPr wrap="square" rtlCol="0">
            <a:spAutoFit/>
          </a:bodyPr>
          <a:lstStyle/>
          <a:p>
            <a:pPr marL="0" marR="0">
              <a:lnSpc>
                <a:spcPct val="12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Alright class, let's get started with today's science lesson. Please take out your science journals and a pencil.</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[Students rustle around as they gather their materials.]</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Now, who can tell me something they know about water? Raise your hand.</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[Many hands shoot up.]</a:t>
            </a:r>
            <a:endParaRPr lang="en-US" sz="18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Yes, Sarah?</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Sarah (non-target student):</a:t>
            </a:r>
            <a:r>
              <a:rPr lang="en-US" sz="18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Water is H2O!</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a:effectLst/>
                <a:latin typeface="Calibri" panose="020F0502020204030204" pitchFamily="34" charset="0"/>
                <a:ea typeface="Times New Roman" panose="02020603050405020304" pitchFamily="18" charset="0"/>
                <a:cs typeface="Times New Roman" panose="02020603050405020304" pitchFamily="18" charset="0"/>
              </a:rPr>
              <a:t>(Verbal: Non-target student)</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Exactly, water is made up of two hydrogen atoms and one oxygen atom. Now, raise your hand if you've ever noticed that water beads up on some surfaces but not on others.</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[Nearly all students raise their hands, including Timmy (Target Student).] </a:t>
            </a:r>
            <a:r>
              <a:rPr lang="en-US" sz="1800" b="1" kern="0">
                <a:effectLst/>
                <a:latin typeface="Calibri" panose="020F0502020204030204" pitchFamily="34" charset="0"/>
                <a:ea typeface="Times New Roman" panose="02020603050405020304" pitchFamily="18" charset="0"/>
                <a:cs typeface="Calibri" panose="020F0502020204030204" pitchFamily="34" charset="0"/>
              </a:rPr>
              <a:t>(Physical Gesture: All students, including Target Student)</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Very good. That's due to a property of water called...?</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800" i="1"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Timmy:</a:t>
            </a:r>
            <a:r>
              <a:rPr lang="en-US" sz="1800"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a:effectLst/>
                <a:latin typeface="Calibri" panose="020F0502020204030204" pitchFamily="34" charset="0"/>
                <a:ea typeface="Times New Roman" panose="02020603050405020304" pitchFamily="18" charset="0"/>
                <a:cs typeface="Calibri" panose="020F0502020204030204" pitchFamily="34" charset="0"/>
              </a:rPr>
              <a:t>[Blurting out without raising his hand]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Magic?</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a:effectLst/>
                <a:latin typeface="Calibri" panose="020F0502020204030204" pitchFamily="34" charset="0"/>
                <a:ea typeface="Times New Roman" panose="02020603050405020304" pitchFamily="18" charset="0"/>
                <a:cs typeface="Times New Roman" panose="02020603050405020304" pitchFamily="18" charset="0"/>
              </a:rPr>
              <a:t>(Verbal: Target Student)</a:t>
            </a:r>
          </a:p>
          <a:p>
            <a:pPr marL="0" marR="0">
              <a:lnSpc>
                <a:spcPct val="115000"/>
              </a:lnSpc>
              <a:spcBef>
                <a:spcPts val="0"/>
              </a:spcBef>
              <a:spcAft>
                <a:spcPts val="0"/>
              </a:spcAft>
            </a:pPr>
            <a:r>
              <a:rPr lang="en-US" sz="18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8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a:effectLst/>
                <a:latin typeface="Calibri" panose="020F0502020204030204" pitchFamily="34" charset="0"/>
                <a:ea typeface="Times New Roman" panose="02020603050405020304" pitchFamily="18" charset="0"/>
                <a:cs typeface="Calibri" panose="020F0502020204030204" pitchFamily="34" charset="0"/>
              </a:rPr>
              <a:t>Not quite, Timmy. Remember to raise your hand before answering. The property is called ‘cohesion’. It means water molecules stick together. But, since we're on you, Timmy, can you tell me why ice floats in water?</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b="1" kern="100">
                <a:latin typeface="Calibri" panose="020F0502020204030204" pitchFamily="34" charset="0"/>
                <a:ea typeface="Times New Roman" panose="02020603050405020304" pitchFamily="18" charset="0"/>
                <a:cs typeface="Times New Roman" panose="02020603050405020304" pitchFamily="18" charset="0"/>
              </a:rPr>
              <a:t>(Teacher Feedback)</a:t>
            </a:r>
            <a:endParaRPr lang="en-US" sz="1800" b="1" kern="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069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C</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740662" y="1187553"/>
            <a:ext cx="10515601" cy="5121402"/>
          </a:xfrm>
          <a:prstGeom prst="rect">
            <a:avLst/>
          </a:prstGeom>
          <a:noFill/>
        </p:spPr>
        <p:txBody>
          <a:bodyPr wrap="square" rtlCol="0">
            <a:spAutoFit/>
          </a:bodyPr>
          <a:lstStyle/>
          <a:p>
            <a:pPr marL="0" marR="0">
              <a:lnSpc>
                <a:spcPct val="115000"/>
              </a:lnSpc>
              <a:spcBef>
                <a:spcPts val="0"/>
              </a:spcBef>
              <a:spcAft>
                <a:spcPts val="0"/>
              </a:spcAft>
            </a:pPr>
            <a:r>
              <a:rPr lang="en-US" sz="1700" i="1"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Timmy:</a:t>
            </a:r>
            <a:r>
              <a:rPr lang="en-US" sz="1700" kern="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Because... it's lighter?</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b="1" kern="100">
                <a:effectLst/>
                <a:latin typeface="Calibri" panose="020F0502020204030204" pitchFamily="34" charset="0"/>
                <a:ea typeface="Times New Roman" panose="02020603050405020304" pitchFamily="18" charset="0"/>
                <a:cs typeface="Times New Roman" panose="02020603050405020304" pitchFamily="18" charset="0"/>
              </a:rPr>
              <a:t>(Verbal: Target Student)</a:t>
            </a: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Not quite, Timmy. It's a common misconception. Ice floats because it's less dense than water. As water freezes, it expands. But that's a great try! Always remember, mistakes are how we learn.</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b="1" kern="100">
                <a:latin typeface="Calibri" panose="020F0502020204030204" pitchFamily="34" charset="0"/>
                <a:ea typeface="Times New Roman" panose="02020603050405020304" pitchFamily="18" charset="0"/>
                <a:cs typeface="Times New Roman" panose="02020603050405020304" pitchFamily="18" charset="0"/>
              </a:rPr>
              <a:t>(Teacher feedback)</a:t>
            </a:r>
            <a:endParaRPr lang="en-US" sz="17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Now, for today's experiment, we're going to look at how temperature affects the solubility of a solid in water. Everyone put on your safety goggles.</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700" kern="0">
                <a:effectLst/>
                <a:latin typeface="Calibri" panose="020F0502020204030204" pitchFamily="34" charset="0"/>
                <a:ea typeface="Times New Roman" panose="02020603050405020304" pitchFamily="18" charset="0"/>
                <a:cs typeface="Calibri" panose="020F0502020204030204" pitchFamily="34" charset="0"/>
              </a:rPr>
              <a:t>[The students excitedly put on their goggles.]</a:t>
            </a:r>
            <a:endParaRPr lang="en-US" sz="17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In front of you, you have a beaker of water, a thermometer, some salt, and a stirring rod. First, I want you to measure the temperature of the water and record it in your journals.</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700" kern="0">
                <a:effectLst/>
                <a:latin typeface="Calibri" panose="020F0502020204030204" pitchFamily="34" charset="0"/>
                <a:ea typeface="Times New Roman" panose="02020603050405020304" pitchFamily="18" charset="0"/>
                <a:cs typeface="Calibri" panose="020F0502020204030204" pitchFamily="34" charset="0"/>
              </a:rPr>
              <a:t>[</a:t>
            </a:r>
            <a:r>
              <a:rPr lang="en-US" sz="1700" kern="0">
                <a:latin typeface="Calibri" panose="020F0502020204030204" pitchFamily="34" charset="0"/>
                <a:ea typeface="Times New Roman" panose="02020603050405020304" pitchFamily="18" charset="0"/>
                <a:cs typeface="Calibri" panose="020F0502020204030204" pitchFamily="34" charset="0"/>
              </a:rPr>
              <a:t>All students</a:t>
            </a:r>
            <a:r>
              <a:rPr lang="en-US" sz="1700" kern="0">
                <a:effectLst/>
                <a:latin typeface="Calibri" panose="020F0502020204030204" pitchFamily="34" charset="0"/>
                <a:ea typeface="Times New Roman" panose="02020603050405020304" pitchFamily="18" charset="0"/>
                <a:cs typeface="Calibri" panose="020F0502020204030204" pitchFamily="34" charset="0"/>
              </a:rPr>
              <a:t> start the experiment. The teacher walks around the classroom, observing and guiding.] </a:t>
            </a:r>
            <a:r>
              <a:rPr lang="en-US" sz="1700" b="1" kern="0">
                <a:effectLst/>
                <a:latin typeface="Calibri" panose="020F0502020204030204" pitchFamily="34" charset="0"/>
                <a:ea typeface="Times New Roman" panose="02020603050405020304" pitchFamily="18" charset="0"/>
                <a:cs typeface="Calibri" panose="020F0502020204030204" pitchFamily="34" charset="0"/>
              </a:rPr>
              <a:t>(Hands-On Activity: All students, including Target Student)</a:t>
            </a:r>
            <a:endParaRPr lang="en-US" sz="1700" b="1"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0">
                <a:effectLst/>
                <a:latin typeface="Calibri" panose="020F0502020204030204" pitchFamily="34" charset="0"/>
                <a:ea typeface="Times New Roman" panose="02020603050405020304" pitchFamily="18" charset="0"/>
                <a:cs typeface="Calibri" panose="020F0502020204030204" pitchFamily="34" charset="0"/>
              </a:rPr>
              <a:t>[To a group of students not including Timmy] “What do you predict will happen when we add salt to cold water versus warm water?</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7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Non-target student 1:</a:t>
            </a:r>
            <a:r>
              <a:rPr lang="en-US" sz="17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I think it will dissolve faster in warm water!</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b="1" kern="100">
                <a:effectLst/>
                <a:latin typeface="Calibri" panose="020F0502020204030204" pitchFamily="34" charset="0"/>
                <a:ea typeface="Times New Roman" panose="02020603050405020304" pitchFamily="18" charset="0"/>
                <a:cs typeface="Times New Roman" panose="02020603050405020304" pitchFamily="18" charset="0"/>
              </a:rPr>
              <a:t>(Verbal: Non-target student)</a:t>
            </a: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That's a good hypothesis. Why do you think so?</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7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Non-target student 2:</a:t>
            </a:r>
            <a:r>
              <a:rPr lang="en-US" sz="17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Because heat makes things move faster, maybe?</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700" b="1" kern="100">
                <a:effectLst/>
                <a:latin typeface="Calibri" panose="020F0502020204030204" pitchFamily="34" charset="0"/>
                <a:ea typeface="Times New Roman" panose="02020603050405020304" pitchFamily="18" charset="0"/>
                <a:cs typeface="Times New Roman" panose="02020603050405020304" pitchFamily="18" charset="0"/>
              </a:rPr>
              <a:t>(Verbal: Non-target student)</a:t>
            </a:r>
            <a:endParaRPr lang="en-US" sz="1700"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7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7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Very insightful! Heat does increase the kinetic energy of molecules, which can help solids dissolve faster.</a:t>
            </a:r>
            <a:r>
              <a:rPr lang="en-US" sz="17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700" kern="0">
                <a:effectLst/>
                <a:latin typeface="Calibri" panose="020F0502020204030204" pitchFamily="34" charset="0"/>
                <a:ea typeface="Times New Roman" panose="02020603050405020304" pitchFamily="18" charset="0"/>
                <a:cs typeface="Calibri" panose="020F0502020204030204" pitchFamily="34" charset="0"/>
              </a:rPr>
              <a:t> </a:t>
            </a:r>
            <a:endParaRPr lang="en-US" sz="1700" kern="1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a:p>
        </p:txBody>
      </p:sp>
    </p:spTree>
    <p:extLst>
      <p:ext uri="{BB962C8B-B14F-4D97-AF65-F5344CB8AC3E}">
        <p14:creationId xmlns:p14="http://schemas.microsoft.com/office/powerpoint/2010/main" val="1895507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TRANSCRIPT EXAMPLE C</a:t>
            </a:r>
            <a:endParaRPr lang="en-US" sz="4000"/>
          </a:p>
        </p:txBody>
      </p:sp>
      <p:pic>
        <p:nvPicPr>
          <p:cNvPr id="3" name="Picture 2" descr="A table with check marks&#10;&#10;Description automatically generated">
            <a:extLst>
              <a:ext uri="{FF2B5EF4-FFF2-40B4-BE49-F238E27FC236}">
                <a16:creationId xmlns:a16="http://schemas.microsoft.com/office/drawing/2014/main" id="{133CB257-5FBC-6F1E-D62B-213599ADEC45}"/>
              </a:ext>
            </a:extLst>
          </p:cNvPr>
          <p:cNvPicPr>
            <a:picLocks noChangeAspect="1"/>
          </p:cNvPicPr>
          <p:nvPr/>
        </p:nvPicPr>
        <p:blipFill>
          <a:blip r:embed="rId4"/>
          <a:stretch>
            <a:fillRect/>
          </a:stretch>
        </p:blipFill>
        <p:spPr>
          <a:xfrm>
            <a:off x="1703726" y="1177100"/>
            <a:ext cx="8589476" cy="4539892"/>
          </a:xfrm>
          <a:prstGeom prst="rect">
            <a:avLst/>
          </a:prstGeom>
        </p:spPr>
      </p:pic>
    </p:spTree>
    <p:extLst>
      <p:ext uri="{BB962C8B-B14F-4D97-AF65-F5344CB8AC3E}">
        <p14:creationId xmlns:p14="http://schemas.microsoft.com/office/powerpoint/2010/main" val="382200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D54B0-8E43-B062-D1C3-933FC42E7053}"/>
              </a:ext>
            </a:extLst>
          </p:cNvPr>
          <p:cNvSpPr/>
          <p:nvPr/>
        </p:nvSpPr>
        <p:spPr>
          <a:xfrm>
            <a:off x="0" y="0"/>
            <a:ext cx="12192000" cy="6056768"/>
          </a:xfrm>
          <a:prstGeom prst="rect">
            <a:avLst/>
          </a:prstGeom>
          <a:solidFill>
            <a:srgbClr val="222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1BA70F-33B2-8346-08B9-CCF93622C1AD}"/>
              </a:ext>
            </a:extLst>
          </p:cNvPr>
          <p:cNvSpPr txBox="1"/>
          <p:nvPr/>
        </p:nvSpPr>
        <p:spPr>
          <a:xfrm>
            <a:off x="3050639" y="1023041"/>
            <a:ext cx="6090719" cy="738664"/>
          </a:xfrm>
          <a:prstGeom prst="rect">
            <a:avLst/>
          </a:prstGeom>
          <a:noFill/>
        </p:spPr>
        <p:txBody>
          <a:bodyPr wrap="square">
            <a:spAutoFit/>
          </a:bodyPr>
          <a:lstStyle/>
          <a:p>
            <a:pPr algn="ctr">
              <a:lnSpc>
                <a:spcPct val="100000"/>
              </a:lnSpc>
              <a:spcBef>
                <a:spcPts val="0"/>
              </a:spcBef>
              <a:defRPr/>
            </a:pPr>
            <a:r>
              <a:rPr lang="en-US" sz="1800" spc="300">
                <a:solidFill>
                  <a:schemeClr val="bg1"/>
                </a:solidFill>
                <a:latin typeface="Calibri" panose="020F0502020204030204"/>
                <a:ea typeface="+mn-ea"/>
                <a:cs typeface="+mn-cs"/>
              </a:rPr>
              <a:t>OBSERVATION TRAINING</a:t>
            </a:r>
            <a:endParaRPr lang="en-US" sz="1800">
              <a:solidFill>
                <a:schemeClr val="bg1"/>
              </a:solidFill>
            </a:endParaRPr>
          </a:p>
          <a:p>
            <a:pPr algn="ctr">
              <a:lnSpc>
                <a:spcPct val="100000"/>
              </a:lnSpc>
              <a:spcBef>
                <a:spcPts val="0"/>
              </a:spcBef>
              <a:defRPr/>
            </a:pPr>
            <a:r>
              <a:rPr lang="en-US" sz="2400" b="1" spc="300">
                <a:solidFill>
                  <a:schemeClr val="bg1"/>
                </a:solidFill>
                <a:latin typeface="Calibri" panose="020F0502020204030204"/>
                <a:ea typeface="+mn-ea"/>
                <a:cs typeface="+mn-cs"/>
              </a:rPr>
              <a:t>CROWDSOURCE: SCIENCE</a:t>
            </a:r>
          </a:p>
        </p:txBody>
      </p:sp>
      <p:cxnSp>
        <p:nvCxnSpPr>
          <p:cNvPr id="7" name="Straight Connector 6">
            <a:extLst>
              <a:ext uri="{FF2B5EF4-FFF2-40B4-BE49-F238E27FC236}">
                <a16:creationId xmlns:a16="http://schemas.microsoft.com/office/drawing/2014/main" id="{91121ACF-B1AC-2518-023F-B0440C8A0246}"/>
              </a:ext>
            </a:extLst>
          </p:cNvPr>
          <p:cNvCxnSpPr/>
          <p:nvPr/>
        </p:nvCxnSpPr>
        <p:spPr>
          <a:xfrm>
            <a:off x="3923754" y="1875857"/>
            <a:ext cx="4507454"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CAE2E2-A6DE-5625-66B6-D504536F883F}"/>
              </a:ext>
            </a:extLst>
          </p:cNvPr>
          <p:cNvSpPr txBox="1"/>
          <p:nvPr/>
        </p:nvSpPr>
        <p:spPr>
          <a:xfrm>
            <a:off x="3002354" y="3089150"/>
            <a:ext cx="6350253" cy="1754326"/>
          </a:xfrm>
          <a:prstGeom prst="rect">
            <a:avLst/>
          </a:prstGeom>
          <a:noFill/>
        </p:spPr>
        <p:txBody>
          <a:bodyPr wrap="square">
            <a:spAutoFit/>
          </a:bodyPr>
          <a:lstStyle/>
          <a:p>
            <a:pPr algn="ctr">
              <a:lnSpc>
                <a:spcPct val="100000"/>
              </a:lnSpc>
              <a:spcBef>
                <a:spcPts val="0"/>
              </a:spcBef>
              <a:defRPr/>
            </a:pPr>
            <a:r>
              <a:rPr lang="en-US" sz="5400" b="1" spc="300">
                <a:solidFill>
                  <a:schemeClr val="bg1"/>
                </a:solidFill>
                <a:latin typeface="Calibri" panose="020F0502020204030204"/>
              </a:rPr>
              <a:t>CODING PRACTICE: </a:t>
            </a:r>
          </a:p>
          <a:p>
            <a:pPr algn="ctr">
              <a:lnSpc>
                <a:spcPct val="100000"/>
              </a:lnSpc>
              <a:spcBef>
                <a:spcPts val="0"/>
              </a:spcBef>
              <a:defRPr/>
            </a:pPr>
            <a:r>
              <a:rPr lang="en-US" sz="5400" b="1" spc="300">
                <a:solidFill>
                  <a:schemeClr val="bg1"/>
                </a:solidFill>
                <a:latin typeface="Calibri" panose="020F0502020204030204"/>
              </a:rPr>
              <a:t>VIDEOS</a:t>
            </a:r>
            <a:endParaRPr lang="en-US" sz="5400" b="1" spc="300">
              <a:solidFill>
                <a:schemeClr val="bg1"/>
              </a:solidFill>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6DDC3035-2F85-F627-7E58-F2671A3BCCF2}"/>
              </a:ext>
            </a:extLst>
          </p:cNvPr>
          <p:cNvPicPr>
            <a:picLocks noChangeAspect="1"/>
          </p:cNvPicPr>
          <p:nvPr/>
        </p:nvPicPr>
        <p:blipFill>
          <a:blip r:embed="rId3"/>
          <a:stretch>
            <a:fillRect/>
          </a:stretch>
        </p:blipFill>
        <p:spPr>
          <a:xfrm>
            <a:off x="9673380" y="5922606"/>
            <a:ext cx="2806183" cy="935394"/>
          </a:xfrm>
          <a:prstGeom prst="rect">
            <a:avLst/>
          </a:prstGeom>
        </p:spPr>
      </p:pic>
    </p:spTree>
    <p:extLst>
      <p:ext uri="{BB962C8B-B14F-4D97-AF65-F5344CB8AC3E}">
        <p14:creationId xmlns:p14="http://schemas.microsoft.com/office/powerpoint/2010/main" val="991831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4"/>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VIDEO #1</a:t>
            </a:r>
            <a:endParaRPr lang="en-US" sz="4000">
              <a:latin typeface="Calibri"/>
            </a:endParaRPr>
          </a:p>
        </p:txBody>
      </p:sp>
      <p:pic>
        <p:nvPicPr>
          <p:cNvPr id="4" name="Online Media 3" descr="Constructing Explanations - Salt and Ice">
            <a:hlinkClick r:id="" action="ppaction://media"/>
            <a:extLst>
              <a:ext uri="{FF2B5EF4-FFF2-40B4-BE49-F238E27FC236}">
                <a16:creationId xmlns:a16="http://schemas.microsoft.com/office/drawing/2014/main" id="{C777F347-D53E-B1DE-CF21-299AF3F568F0}"/>
              </a:ext>
            </a:extLst>
          </p:cNvPr>
          <p:cNvPicPr>
            <a:picLocks noRot="1" noChangeAspect="1"/>
          </p:cNvPicPr>
          <p:nvPr>
            <a:videoFile r:link="rId1"/>
          </p:nvPr>
        </p:nvPicPr>
        <p:blipFill>
          <a:blip r:embed="rId5"/>
          <a:stretch>
            <a:fillRect/>
          </a:stretch>
        </p:blipFill>
        <p:spPr>
          <a:xfrm>
            <a:off x="2466248" y="1303903"/>
            <a:ext cx="7259504" cy="4101620"/>
          </a:xfrm>
          <a:prstGeom prst="rect">
            <a:avLst/>
          </a:prstGeom>
        </p:spPr>
      </p:pic>
      <p:sp>
        <p:nvSpPr>
          <p:cNvPr id="2" name="TextBox 1">
            <a:extLst>
              <a:ext uri="{FF2B5EF4-FFF2-40B4-BE49-F238E27FC236}">
                <a16:creationId xmlns:a16="http://schemas.microsoft.com/office/drawing/2014/main" id="{03B086BE-C46B-9144-68BC-5B75D0EE5CED}"/>
              </a:ext>
            </a:extLst>
          </p:cNvPr>
          <p:cNvSpPr txBox="1"/>
          <p:nvPr/>
        </p:nvSpPr>
        <p:spPr>
          <a:xfrm>
            <a:off x="1925435" y="5737940"/>
            <a:ext cx="8341130" cy="369332"/>
          </a:xfrm>
          <a:prstGeom prst="rect">
            <a:avLst/>
          </a:prstGeom>
          <a:noFill/>
        </p:spPr>
        <p:txBody>
          <a:bodyPr wrap="none" rtlCol="0">
            <a:spAutoFit/>
          </a:bodyPr>
          <a:lstStyle/>
          <a:p>
            <a:r>
              <a:rPr lang="en-US" sz="1800" b="1" kern="100">
                <a:effectLst/>
                <a:latin typeface="Calibri" panose="020F0502020204030204" pitchFamily="34" charset="0"/>
                <a:ea typeface="Times New Roman" panose="02020603050405020304" pitchFamily="18" charset="0"/>
                <a:cs typeface="Times New Roman" panose="02020603050405020304" pitchFamily="18" charset="0"/>
              </a:rPr>
              <a:t>Target Student </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err="1">
                <a:effectLst/>
                <a:latin typeface="Calibri" panose="020F0502020204030204" pitchFamily="34" charset="0"/>
                <a:ea typeface="Times New Roman" panose="02020603050405020304" pitchFamily="18" charset="0"/>
                <a:cs typeface="Times New Roman" panose="02020603050405020304" pitchFamily="18" charset="0"/>
              </a:rPr>
              <a:t>Teason</a:t>
            </a:r>
            <a:r>
              <a:rPr lang="en-US" sz="18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kern="100">
                <a:latin typeface="Calibri" panose="020F0502020204030204" pitchFamily="34" charset="0"/>
                <a:ea typeface="Times New Roman" panose="02020603050405020304" pitchFamily="18" charset="0"/>
                <a:cs typeface="Times New Roman" panose="02020603050405020304" pitchFamily="18" charset="0"/>
              </a:rPr>
              <a:t> (wearing a green shirt and raising his hand in the still image)</a:t>
            </a:r>
            <a:endParaRPr lang="en-US"/>
          </a:p>
        </p:txBody>
      </p:sp>
      <p:sp>
        <p:nvSpPr>
          <p:cNvPr id="3" name="Title 6">
            <a:extLst>
              <a:ext uri="{FF2B5EF4-FFF2-40B4-BE49-F238E27FC236}">
                <a16:creationId xmlns:a16="http://schemas.microsoft.com/office/drawing/2014/main" id="{506F4E95-3B55-B3F9-569A-0B8414DA2D3D}"/>
              </a:ext>
            </a:extLst>
          </p:cNvPr>
          <p:cNvSpPr txBox="1">
            <a:spLocks/>
          </p:cNvSpPr>
          <p:nvPr/>
        </p:nvSpPr>
        <p:spPr>
          <a:xfrm>
            <a:off x="5101326" y="726519"/>
            <a:ext cx="1794276" cy="4899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2000" spc="300">
                <a:solidFill>
                  <a:srgbClr val="222C4A"/>
                </a:solidFill>
                <a:latin typeface="Calibri"/>
                <a:ea typeface="+mj-lt"/>
                <a:cs typeface="+mj-lt"/>
              </a:rPr>
              <a:t>(0:00-2:50)</a:t>
            </a:r>
            <a:endParaRPr lang="en-US" sz="2000">
              <a:latin typeface="Calibri"/>
            </a:endParaRPr>
          </a:p>
        </p:txBody>
      </p:sp>
    </p:spTree>
    <p:extLst>
      <p:ext uri="{BB962C8B-B14F-4D97-AF65-F5344CB8AC3E}">
        <p14:creationId xmlns:p14="http://schemas.microsoft.com/office/powerpoint/2010/main" val="3636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THEME</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198" y="2730618"/>
            <a:ext cx="10515600" cy="3323981"/>
          </a:xfrm>
        </p:spPr>
        <p:txBody>
          <a:bodyPr vert="horz" lIns="91440" tIns="45720" rIns="91440" bIns="45720" rtlCol="0" anchor="t">
            <a:normAutofit/>
          </a:bodyPr>
          <a:lstStyle/>
          <a:p>
            <a:pPr marL="0" indent="0" rtl="0" fontAlgn="base">
              <a:buNone/>
            </a:pPr>
            <a:r>
              <a:rPr lang="en-US" sz="2400" b="1">
                <a:latin typeface="Calibri Light" panose="020F0302020204030204" pitchFamily="34" charset="0"/>
              </a:rPr>
              <a:t>The </a:t>
            </a:r>
            <a:r>
              <a:rPr lang="en-US" sz="2400" b="1">
                <a:solidFill>
                  <a:srgbClr val="222C4A"/>
                </a:solidFill>
                <a:latin typeface="Calibri" panose="020F0502020204030204" pitchFamily="34" charset="0"/>
                <a:cs typeface="Calibri" panose="020F0502020204030204" pitchFamily="34" charset="0"/>
              </a:rPr>
              <a:t>theme</a:t>
            </a:r>
            <a:r>
              <a:rPr lang="en-US" sz="2400" b="1">
                <a:latin typeface="Calibri Light" panose="020F0302020204030204" pitchFamily="34" charset="0"/>
              </a:rPr>
              <a:t> identifies the primary subject of the science lesson, which is situated in one of the three sciences (i.e., Life Science, Physical Science, Earth Science):</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Examples of common themes:  </a:t>
            </a: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grpSp>
        <p:nvGrpSpPr>
          <p:cNvPr id="11" name="Group 10">
            <a:extLst>
              <a:ext uri="{FF2B5EF4-FFF2-40B4-BE49-F238E27FC236}">
                <a16:creationId xmlns:a16="http://schemas.microsoft.com/office/drawing/2014/main" id="{EC7DB0AF-41A8-F5C5-19BD-7C45E54631EF}"/>
              </a:ext>
            </a:extLst>
          </p:cNvPr>
          <p:cNvGrpSpPr/>
          <p:nvPr/>
        </p:nvGrpSpPr>
        <p:grpSpPr>
          <a:xfrm>
            <a:off x="1595203" y="1689043"/>
            <a:ext cx="9001593" cy="656918"/>
            <a:chOff x="1595203" y="1689043"/>
            <a:chExt cx="9001593" cy="656918"/>
          </a:xfrm>
        </p:grpSpPr>
        <p:sp>
          <p:nvSpPr>
            <p:cNvPr id="12" name="Rectangle 11">
              <a:extLst>
                <a:ext uri="{FF2B5EF4-FFF2-40B4-BE49-F238E27FC236}">
                  <a16:creationId xmlns:a16="http://schemas.microsoft.com/office/drawing/2014/main" id="{3E850EBC-64B1-B104-590F-F34F30D7178E}"/>
                </a:ext>
              </a:extLst>
            </p:cNvPr>
            <p:cNvSpPr/>
            <p:nvPr/>
          </p:nvSpPr>
          <p:spPr>
            <a:xfrm>
              <a:off x="1595203" y="1689043"/>
              <a:ext cx="9001593" cy="656918"/>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366B57-BB38-47B2-5902-599E0992B031}"/>
                </a:ext>
              </a:extLst>
            </p:cNvPr>
            <p:cNvPicPr>
              <a:picLocks noChangeAspect="1"/>
            </p:cNvPicPr>
            <p:nvPr/>
          </p:nvPicPr>
          <p:blipFill>
            <a:blip r:embed="rId4"/>
            <a:stretch>
              <a:fillRect/>
            </a:stretch>
          </p:blipFill>
          <p:spPr>
            <a:xfrm>
              <a:off x="1673171" y="1779147"/>
              <a:ext cx="8845655" cy="476710"/>
            </a:xfrm>
            <a:prstGeom prst="rect">
              <a:avLst/>
            </a:prstGeom>
          </p:spPr>
        </p:pic>
      </p:grpSp>
      <p:sp>
        <p:nvSpPr>
          <p:cNvPr id="15" name="TextBox 14">
            <a:extLst>
              <a:ext uri="{FF2B5EF4-FFF2-40B4-BE49-F238E27FC236}">
                <a16:creationId xmlns:a16="http://schemas.microsoft.com/office/drawing/2014/main" id="{C656FD13-3BE6-6B4A-AA38-963E7A2328A0}"/>
              </a:ext>
            </a:extLst>
          </p:cNvPr>
          <p:cNvSpPr txBox="1"/>
          <p:nvPr/>
        </p:nvSpPr>
        <p:spPr>
          <a:xfrm>
            <a:off x="838198" y="4264898"/>
            <a:ext cx="10953046" cy="2339102"/>
          </a:xfrm>
          <a:prstGeom prst="rect">
            <a:avLst/>
          </a:prstGeom>
          <a:noFill/>
        </p:spPr>
        <p:txBody>
          <a:bodyPr wrap="square" numCol="3" rtlCol="0">
            <a:spAutoFit/>
          </a:bodyPr>
          <a:lstStyle/>
          <a:p>
            <a:pPr marL="742950" lvl="1" indent="-285750" fontAlgn="base">
              <a:buFont typeface="Arial" panose="020B0604020202020204" pitchFamily="34" charset="0"/>
              <a:buChar char="•"/>
            </a:pPr>
            <a:r>
              <a:rPr lang="en-US" b="0" u="none" strike="noStrike">
                <a:effectLst/>
                <a:latin typeface="Calibri" panose="020F0502020204030204" pitchFamily="34" charset="0"/>
              </a:rPr>
              <a:t>Ecosystems (Life Science)</a:t>
            </a:r>
          </a:p>
          <a:p>
            <a:pPr marL="742950" lvl="1" indent="-285750" fontAlgn="base">
              <a:buFont typeface="Arial" panose="020B0604020202020204" pitchFamily="34" charset="0"/>
              <a:buChar char="•"/>
            </a:pPr>
            <a:r>
              <a:rPr lang="en-US" b="0" u="none" strike="noStrike">
                <a:effectLst/>
                <a:latin typeface="Calibri" panose="020F0502020204030204" pitchFamily="34" charset="0"/>
              </a:rPr>
              <a:t>Plant structures (Life Science)</a:t>
            </a: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lvl="1" fontAlgn="base"/>
            <a:endParaRPr lang="en-US">
              <a:latin typeface="Calibri" panose="020F0502020204030204" pitchFamily="34" charset="0"/>
            </a:endParaRPr>
          </a:p>
          <a:p>
            <a:pPr lvl="1" fontAlgn="base"/>
            <a:endParaRPr lang="en-US">
              <a:latin typeface="Calibri" panose="020F0502020204030204" pitchFamily="34" charset="0"/>
            </a:endParaRPr>
          </a:p>
          <a:p>
            <a:pPr marL="742950" lvl="1" indent="-285750" fontAlgn="base">
              <a:buFont typeface="Arial" panose="020B0604020202020204" pitchFamily="34" charset="0"/>
              <a:buChar char="•"/>
            </a:pPr>
            <a:r>
              <a:rPr lang="en-US" b="0" u="none" strike="noStrike">
                <a:effectLst/>
                <a:latin typeface="Calibri" panose="020F0502020204030204" pitchFamily="34" charset="0"/>
              </a:rPr>
              <a:t>Energy (Physical Science)</a:t>
            </a:r>
            <a:endParaRPr lang="en-US">
              <a:latin typeface="Calibri" panose="020F0502020204030204" pitchFamily="34" charset="0"/>
            </a:endParaRPr>
          </a:p>
          <a:p>
            <a:pPr marL="742950" lvl="1" indent="-285750" fontAlgn="base">
              <a:buFont typeface="Arial" panose="020B0604020202020204" pitchFamily="34" charset="0"/>
              <a:buChar char="•"/>
            </a:pPr>
            <a:r>
              <a:rPr lang="en-US" b="0" u="none" strike="noStrike">
                <a:effectLst/>
                <a:latin typeface="Calibri" panose="020F0502020204030204" pitchFamily="34" charset="0"/>
              </a:rPr>
              <a:t>Matter (Physical Science) </a:t>
            </a: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marL="742950" lvl="1" indent="-285750" fontAlgn="base">
              <a:buFont typeface="Arial" panose="020B0604020202020204" pitchFamily="34" charset="0"/>
              <a:buChar char="•"/>
            </a:pPr>
            <a:endParaRPr lang="en-US">
              <a:latin typeface="Calibri" panose="020F0502020204030204" pitchFamily="34" charset="0"/>
            </a:endParaRPr>
          </a:p>
          <a:p>
            <a:pPr marL="742950" lvl="1" indent="-285750" fontAlgn="base">
              <a:buFont typeface="Arial" panose="020B0604020202020204" pitchFamily="34" charset="0"/>
              <a:buChar char="•"/>
            </a:pPr>
            <a:endParaRPr lang="en-US" b="0" u="none" strike="noStrike">
              <a:effectLst/>
              <a:latin typeface="Calibri" panose="020F0502020204030204" pitchFamily="34" charset="0"/>
            </a:endParaRPr>
          </a:p>
          <a:p>
            <a:pPr marL="742950" lvl="1" indent="-285750" fontAlgn="base">
              <a:buFont typeface="Arial" panose="020B0604020202020204" pitchFamily="34" charset="0"/>
              <a:buChar char="•"/>
            </a:pPr>
            <a:r>
              <a:rPr lang="en-US" b="0" u="none" strike="noStrike">
                <a:effectLst/>
                <a:latin typeface="Calibri" panose="020F0502020204030204" pitchFamily="34" charset="0"/>
              </a:rPr>
              <a:t>Erosion (Earth Science)</a:t>
            </a:r>
          </a:p>
          <a:p>
            <a:pPr marL="742950" lvl="1" indent="-285750" fontAlgn="base">
              <a:buFont typeface="Arial" panose="020B0604020202020204" pitchFamily="34" charset="0"/>
              <a:buChar char="•"/>
            </a:pPr>
            <a:r>
              <a:rPr lang="en-US">
                <a:latin typeface="Calibri" panose="020F0502020204030204" pitchFamily="34" charset="0"/>
              </a:rPr>
              <a:t>Biosphere (Earth Science)</a:t>
            </a:r>
            <a:endParaRPr lang="en-US" b="0" u="none" strike="noStrike">
              <a:effectLst/>
              <a:latin typeface="Calibri" panose="020F0502020204030204" pitchFamily="34" charset="0"/>
            </a:endParaRPr>
          </a:p>
          <a:p>
            <a:endParaRPr lang="en-US"/>
          </a:p>
        </p:txBody>
      </p:sp>
    </p:spTree>
    <p:extLst>
      <p:ext uri="{BB962C8B-B14F-4D97-AF65-F5344CB8AC3E}">
        <p14:creationId xmlns:p14="http://schemas.microsoft.com/office/powerpoint/2010/main" val="2231311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able with check marks&#10;&#10;Description automatically generated">
            <a:extLst>
              <a:ext uri="{FF2B5EF4-FFF2-40B4-BE49-F238E27FC236}">
                <a16:creationId xmlns:a16="http://schemas.microsoft.com/office/drawing/2014/main" id="{F213526E-76C6-98B3-EEE5-AB583AF05585}"/>
              </a:ext>
            </a:extLst>
          </p:cNvPr>
          <p:cNvPicPr>
            <a:picLocks noChangeAspect="1"/>
          </p:cNvPicPr>
          <p:nvPr/>
        </p:nvPicPr>
        <p:blipFill>
          <a:blip r:embed="rId3"/>
          <a:stretch>
            <a:fillRect/>
          </a:stretch>
        </p:blipFill>
        <p:spPr>
          <a:xfrm>
            <a:off x="3440179" y="846740"/>
            <a:ext cx="4849461" cy="2604520"/>
          </a:xfrm>
          <a:prstGeom prst="rect">
            <a:avLst/>
          </a:prstGeom>
        </p:spPr>
      </p:pic>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4"/>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VIDEO #1</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331695" y="3429000"/>
            <a:ext cx="11333537" cy="2980047"/>
          </a:xfrm>
          <a:prstGeom prst="rect">
            <a:avLst/>
          </a:prstGeom>
          <a:noFill/>
        </p:spPr>
        <p:txBody>
          <a:bodyPr wrap="square" rtlCol="0">
            <a:spAutoFit/>
          </a:bodyPr>
          <a:lstStyle/>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Times New Roman" panose="02020603050405020304" pitchFamily="18" charset="0"/>
              </a:rPr>
              <a:t>“</a:t>
            </a:r>
            <a:r>
              <a:rPr lang="en-US" sz="1500" kern="100">
                <a:ea typeface="Times New Roman" panose="02020603050405020304" pitchFamily="18" charset="0"/>
                <a:cs typeface="Times New Roman" panose="02020603050405020304" pitchFamily="18" charset="0"/>
              </a:rPr>
              <a:t>…o</a:t>
            </a:r>
            <a:r>
              <a:rPr lang="en-US" sz="1500">
                <a:effectLst/>
                <a:ea typeface="Arial" panose="020B0604020202020204" pitchFamily="34" charset="0"/>
              </a:rPr>
              <a:t>bservations again with more time. You probably could have done this all day with all different kinds of materials and different shapes of ice. You can do more of this if you want or you can do it on your own at home. Not today, but the purpose, as I told you before we started, of today's lesson was to make a plan but then to synthesize the information from your observations and the article to come up with an explanation, right? So, we're trying to explain why this is happening.” </a:t>
            </a:r>
          </a:p>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0">
                <a:ea typeface="Times New Roman" panose="02020603050405020304" pitchFamily="18" charset="0"/>
                <a:cs typeface="Calibri" panose="020F0502020204030204" pitchFamily="34" charset="0"/>
              </a:rPr>
              <a:t>“</a:t>
            </a:r>
            <a:r>
              <a:rPr lang="en-US" sz="1500">
                <a:effectLst/>
                <a:ea typeface="Arial" panose="020B0604020202020204" pitchFamily="34" charset="0"/>
              </a:rPr>
              <a:t>So, who wants to share what they noticed in their observations? I talked to all of you, but let's share out in the group. </a:t>
            </a:r>
            <a:r>
              <a:rPr lang="en-US" sz="1500" err="1">
                <a:effectLst/>
                <a:ea typeface="Arial" panose="020B0604020202020204" pitchFamily="34" charset="0"/>
              </a:rPr>
              <a:t>Teason</a:t>
            </a:r>
            <a:r>
              <a:rPr lang="en-US" sz="1500">
                <a:effectLst/>
                <a:ea typeface="Arial" panose="020B0604020202020204" pitchFamily="34" charset="0"/>
              </a:rPr>
              <a:t> (Target Student), what did you notice?” </a:t>
            </a:r>
          </a:p>
          <a:p>
            <a:pPr marL="0" marR="0">
              <a:lnSpc>
                <a:spcPct val="115000"/>
              </a:lnSpc>
              <a:spcBef>
                <a:spcPts val="0"/>
              </a:spcBef>
              <a:spcAft>
                <a:spcPts val="0"/>
              </a:spcAft>
            </a:pPr>
            <a:r>
              <a:rPr lang="en-US" sz="1500" i="1" kern="0" err="1">
                <a:solidFill>
                  <a:srgbClr val="00B050"/>
                </a:solidFill>
                <a:effectLst/>
                <a:ea typeface="Times New Roman" panose="02020603050405020304" pitchFamily="18" charset="0"/>
                <a:cs typeface="Calibri" panose="020F0502020204030204" pitchFamily="34" charset="0"/>
              </a:rPr>
              <a:t>Teason</a:t>
            </a:r>
            <a:r>
              <a:rPr lang="en-US" sz="1500" i="1" kern="0">
                <a:solidFill>
                  <a:srgbClr val="00B05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Times New Roman" panose="02020603050405020304" pitchFamily="18" charset="0"/>
              </a:rPr>
              <a:t>“</a:t>
            </a:r>
            <a:r>
              <a:rPr lang="en-US" sz="1500" kern="0">
                <a:effectLst/>
                <a:ea typeface="Times New Roman" panose="02020603050405020304" pitchFamily="18" charset="0"/>
                <a:cs typeface="Calibri" panose="020F0502020204030204" pitchFamily="34" charset="0"/>
              </a:rPr>
              <a:t>Ice and water.” </a:t>
            </a:r>
            <a:r>
              <a:rPr lang="en-US" sz="1500" b="1" kern="100">
                <a:effectLst/>
                <a:ea typeface="Times New Roman" panose="02020603050405020304" pitchFamily="18" charset="0"/>
                <a:cs typeface="Times New Roman" panose="02020603050405020304" pitchFamily="18" charset="0"/>
              </a:rPr>
              <a:t>(Verbal: Target student)</a:t>
            </a:r>
          </a:p>
          <a:p>
            <a:pPr>
              <a:lnSpc>
                <a:spcPct val="115000"/>
              </a:lnSpc>
            </a:pPr>
            <a:r>
              <a:rPr lang="en-US" sz="1500" i="1"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Teacher:</a:t>
            </a:r>
            <a:r>
              <a:rPr lang="en-US" sz="1500" ker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5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500" kern="0">
                <a:effectLst/>
                <a:latin typeface="Calibri" panose="020F0502020204030204" pitchFamily="34" charset="0"/>
                <a:ea typeface="Times New Roman" panose="02020603050405020304" pitchFamily="18" charset="0"/>
                <a:cs typeface="Calibri" panose="020F0502020204030204" pitchFamily="34" charset="0"/>
              </a:rPr>
              <a:t>Okay, what effect does salt have on ice? So, </a:t>
            </a:r>
            <a:r>
              <a:rPr lang="en-US" sz="1500" kern="0" err="1">
                <a:effectLst/>
                <a:latin typeface="Calibri" panose="020F0502020204030204" pitchFamily="34" charset="0"/>
                <a:ea typeface="Times New Roman" panose="02020603050405020304" pitchFamily="18" charset="0"/>
                <a:cs typeface="Calibri" panose="020F0502020204030204" pitchFamily="34" charset="0"/>
              </a:rPr>
              <a:t>Teason’s</a:t>
            </a:r>
            <a:r>
              <a:rPr lang="en-US" sz="1500" kern="0">
                <a:effectLst/>
                <a:latin typeface="Calibri" panose="020F0502020204030204" pitchFamily="34" charset="0"/>
                <a:ea typeface="Times New Roman" panose="02020603050405020304" pitchFamily="18" charset="0"/>
                <a:cs typeface="Calibri" panose="020F0502020204030204" pitchFamily="34" charset="0"/>
              </a:rPr>
              <a:t> observation was completely valid, it was something he saw, but let's relate our observations to the focus questions. What did you notice when observing the ice interacting with the salt and vise versa? </a:t>
            </a:r>
            <a:r>
              <a:rPr lang="en-US" sz="1500" b="1" kern="100">
                <a:effectLst/>
                <a:latin typeface="Calibri" panose="020F0502020204030204" pitchFamily="34" charset="0"/>
                <a:ea typeface="Times New Roman" panose="02020603050405020304" pitchFamily="18" charset="0"/>
                <a:cs typeface="Times New Roman" panose="02020603050405020304" pitchFamily="18" charset="0"/>
              </a:rPr>
              <a:t>(Teacher feedback)</a:t>
            </a:r>
            <a:endParaRPr lang="en-US" sz="1500" kern="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15000"/>
              </a:lnSpc>
              <a:spcBef>
                <a:spcPts val="0"/>
              </a:spcBef>
              <a:spcAft>
                <a:spcPts val="0"/>
              </a:spcAft>
            </a:pPr>
            <a:endParaRPr lang="en-US" sz="1600" kern="100">
              <a:effectLst/>
              <a:ea typeface="Times New Roman" panose="02020603050405020304" pitchFamily="18" charset="0"/>
              <a:cs typeface="Times New Roman" panose="02020603050405020304" pitchFamily="18" charset="0"/>
            </a:endParaRPr>
          </a:p>
          <a:p>
            <a:endParaRPr lang="en-US" sz="1400"/>
          </a:p>
        </p:txBody>
      </p:sp>
      <p:sp>
        <p:nvSpPr>
          <p:cNvPr id="5" name="Rectangle 4">
            <a:extLst>
              <a:ext uri="{FF2B5EF4-FFF2-40B4-BE49-F238E27FC236}">
                <a16:creationId xmlns:a16="http://schemas.microsoft.com/office/drawing/2014/main" id="{D2D66F1D-08BD-1289-26F4-7A4B80C147C3}"/>
              </a:ext>
            </a:extLst>
          </p:cNvPr>
          <p:cNvSpPr/>
          <p:nvPr/>
        </p:nvSpPr>
        <p:spPr>
          <a:xfrm>
            <a:off x="4169916" y="1015806"/>
            <a:ext cx="437864" cy="241319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77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740664" y="192024"/>
            <a:ext cx="10515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4000" b="1" spc="300">
                <a:solidFill>
                  <a:srgbClr val="222C4A"/>
                </a:solidFill>
                <a:latin typeface="Calibri" panose="020F0502020204030204"/>
                <a:ea typeface="+mn-ea"/>
                <a:cs typeface="+mn-cs"/>
              </a:rPr>
              <a:t>LESSON VIDEO #1</a:t>
            </a:r>
            <a:endParaRPr lang="en-US" sz="4000"/>
          </a:p>
        </p:txBody>
      </p:sp>
      <p:sp>
        <p:nvSpPr>
          <p:cNvPr id="2" name="TextBox 1">
            <a:extLst>
              <a:ext uri="{FF2B5EF4-FFF2-40B4-BE49-F238E27FC236}">
                <a16:creationId xmlns:a16="http://schemas.microsoft.com/office/drawing/2014/main" id="{E2B928C0-2D98-EA3E-B9AB-2045D394ECE5}"/>
              </a:ext>
            </a:extLst>
          </p:cNvPr>
          <p:cNvSpPr txBox="1"/>
          <p:nvPr/>
        </p:nvSpPr>
        <p:spPr>
          <a:xfrm>
            <a:off x="331695" y="3429000"/>
            <a:ext cx="11333537" cy="3510961"/>
          </a:xfrm>
          <a:prstGeom prst="rect">
            <a:avLst/>
          </a:prstGeom>
          <a:noFill/>
        </p:spPr>
        <p:txBody>
          <a:bodyPr wrap="square" rtlCol="0">
            <a:spAutoFit/>
          </a:bodyPr>
          <a:lstStyle/>
          <a:p>
            <a:pPr>
              <a:lnSpc>
                <a:spcPct val="115000"/>
              </a:lnSpc>
            </a:pPr>
            <a:r>
              <a:rPr lang="en-US" sz="1500" i="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Non-target student 1:</a:t>
            </a:r>
            <a:r>
              <a:rPr lang="en-US" sz="15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sz="1500" kern="100">
                <a:effectLst/>
                <a:latin typeface="Calibri" panose="020F0502020204030204" pitchFamily="34" charset="0"/>
                <a:ea typeface="Times New Roman" panose="02020603050405020304" pitchFamily="18" charset="0"/>
                <a:cs typeface="Times New Roman" panose="02020603050405020304" pitchFamily="18" charset="0"/>
              </a:rPr>
              <a:t>“</a:t>
            </a:r>
            <a:r>
              <a:rPr lang="en-US" sz="1500" kern="0">
                <a:effectLst/>
                <a:latin typeface="Calibri" panose="020F0502020204030204" pitchFamily="34" charset="0"/>
                <a:ea typeface="Times New Roman" panose="02020603050405020304" pitchFamily="18" charset="0"/>
                <a:cs typeface="Calibri" panose="020F0502020204030204" pitchFamily="34" charset="0"/>
              </a:rPr>
              <a:t>When I put like the smaller salt, well it kind of </a:t>
            </a:r>
            <a:r>
              <a:rPr lang="en-US" sz="1500" kern="0">
                <a:latin typeface="Calibri" panose="020F0502020204030204" pitchFamily="34" charset="0"/>
                <a:ea typeface="Times New Roman" panose="02020603050405020304" pitchFamily="18" charset="0"/>
                <a:cs typeface="Calibri" panose="020F0502020204030204" pitchFamily="34" charset="0"/>
              </a:rPr>
              <a:t>like </a:t>
            </a:r>
            <a:r>
              <a:rPr lang="en-US" sz="1500" kern="0">
                <a:effectLst/>
                <a:latin typeface="Calibri" panose="020F0502020204030204" pitchFamily="34" charset="0"/>
                <a:ea typeface="Times New Roman" panose="02020603050405020304" pitchFamily="18" charset="0"/>
                <a:cs typeface="Calibri" panose="020F0502020204030204" pitchFamily="34" charset="0"/>
              </a:rPr>
              <a:t>went in the ice and it started melting.</a:t>
            </a:r>
            <a:r>
              <a:rPr lang="en-US" sz="15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500" b="1" kern="100">
                <a:effectLst/>
                <a:latin typeface="Calibri" panose="020F0502020204030204" pitchFamily="34" charset="0"/>
                <a:ea typeface="Times New Roman" panose="02020603050405020304" pitchFamily="18" charset="0"/>
                <a:cs typeface="Times New Roman" panose="02020603050405020304" pitchFamily="18" charset="0"/>
              </a:rPr>
              <a:t>(Verbal: Non-target student)</a:t>
            </a:r>
          </a:p>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0">
                <a:ea typeface="Times New Roman" panose="02020603050405020304" pitchFamily="18" charset="0"/>
                <a:cs typeface="Calibri" panose="020F0502020204030204" pitchFamily="34" charset="0"/>
              </a:rPr>
              <a:t>“Okay</a:t>
            </a:r>
            <a:r>
              <a:rPr lang="en-US" sz="1500" kern="100">
                <a:effectLst/>
                <a:ea typeface="Times New Roman" panose="02020603050405020304" pitchFamily="18" charset="0"/>
                <a:cs typeface="Calibri" panose="020F0502020204030204" pitchFamily="34" charset="0"/>
              </a:rPr>
              <a:t> so the fine salt…, you noticed the finer salt melted the ice and goes into the ice.  What are the other observations?”</a:t>
            </a:r>
          </a:p>
          <a:p>
            <a:pPr>
              <a:lnSpc>
                <a:spcPct val="115000"/>
              </a:lnSpc>
            </a:pPr>
            <a:r>
              <a:rPr lang="en-US" sz="1500" i="1" kern="0">
                <a:solidFill>
                  <a:srgbClr val="7030A0"/>
                </a:solidFill>
                <a:effectLst/>
                <a:ea typeface="Times New Roman" panose="02020603050405020304" pitchFamily="18" charset="0"/>
                <a:cs typeface="Calibri" panose="020F0502020204030204" pitchFamily="34" charset="0"/>
              </a:rPr>
              <a:t>Non-target student 2:</a:t>
            </a:r>
            <a:r>
              <a:rPr lang="en-US" sz="1500" kern="0">
                <a:solidFill>
                  <a:srgbClr val="7030A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“I noticed that t</a:t>
            </a:r>
            <a:r>
              <a:rPr lang="en-US" sz="1500" kern="0">
                <a:effectLst/>
                <a:ea typeface="Times New Roman" panose="02020603050405020304" pitchFamily="18" charset="0"/>
                <a:cs typeface="Calibri" panose="020F0502020204030204" pitchFamily="34" charset="0"/>
              </a:rPr>
              <a:t>he ice cream salt, it was melting the ice on top of it and also it was forming craters in it. </a:t>
            </a:r>
            <a:r>
              <a:rPr lang="en-US" sz="1500" kern="100">
                <a:effectLst/>
                <a:ea typeface="Times New Roman" panose="02020603050405020304" pitchFamily="18" charset="0"/>
                <a:cs typeface="Calibri" panose="020F0502020204030204" pitchFamily="34" charset="0"/>
              </a:rPr>
              <a:t>” </a:t>
            </a:r>
            <a:r>
              <a:rPr lang="en-US" sz="1500" b="1" kern="100">
                <a:effectLst/>
                <a:ea typeface="Times New Roman" panose="02020603050405020304" pitchFamily="18" charset="0"/>
                <a:cs typeface="Calibri" panose="020F0502020204030204" pitchFamily="34" charset="0"/>
              </a:rPr>
              <a:t>(Verbal: Non-target student)</a:t>
            </a:r>
          </a:p>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a:t>
            </a:r>
            <a:r>
              <a:rPr lang="en-US" sz="1500" kern="0">
                <a:effectLst/>
                <a:ea typeface="Times New Roman" panose="02020603050405020304" pitchFamily="18" charset="0"/>
                <a:cs typeface="Calibri" panose="020F0502020204030204" pitchFamily="34" charset="0"/>
              </a:rPr>
              <a:t>Okay so it melted the ice on top of it. What do you mean? Say more.”</a:t>
            </a:r>
          </a:p>
          <a:p>
            <a:pPr>
              <a:lnSpc>
                <a:spcPct val="115000"/>
              </a:lnSpc>
            </a:pPr>
            <a:r>
              <a:rPr lang="en-US" sz="1500" i="1" kern="0">
                <a:solidFill>
                  <a:srgbClr val="7030A0"/>
                </a:solidFill>
                <a:effectLst/>
                <a:ea typeface="Times New Roman" panose="02020603050405020304" pitchFamily="18" charset="0"/>
                <a:cs typeface="Calibri" panose="020F0502020204030204" pitchFamily="34" charset="0"/>
              </a:rPr>
              <a:t>Non-target student 2:</a:t>
            </a:r>
            <a:r>
              <a:rPr lang="en-US" sz="1500" kern="0">
                <a:solidFill>
                  <a:srgbClr val="7030A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a:t>
            </a:r>
            <a:r>
              <a:rPr lang="en-US" sz="1500">
                <a:effectLst/>
                <a:ea typeface="Arial" panose="020B0604020202020204" pitchFamily="34" charset="0"/>
                <a:cs typeface="Calibri" panose="020F0502020204030204" pitchFamily="34" charset="0"/>
              </a:rPr>
              <a:t>He said the ice went inside it and melted, well the ice cream one stayed on top and melted it.” </a:t>
            </a:r>
            <a:r>
              <a:rPr lang="en-US" sz="1500" b="1" kern="100">
                <a:effectLst/>
                <a:ea typeface="Times New Roman" panose="02020603050405020304" pitchFamily="18" charset="0"/>
                <a:cs typeface="Calibri" panose="020F0502020204030204" pitchFamily="34" charset="0"/>
              </a:rPr>
              <a:t>(Verbal: Non-target student)</a:t>
            </a:r>
          </a:p>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a:t>
            </a:r>
            <a:r>
              <a:rPr lang="en-US" sz="1500">
                <a:effectLst/>
                <a:ea typeface="Arial" panose="020B0604020202020204" pitchFamily="34" charset="0"/>
                <a:cs typeface="Calibri" panose="020F0502020204030204" pitchFamily="34" charset="0"/>
              </a:rPr>
              <a:t>So you’re saying the fine salt kind of went into the ice, whereas the rock salt stayed on top and the ice sort of melted right under it and formed a crater. So, I’m kind of visualizing like the fine salt doing this to the ice and the coarse salt doing this. Is that what you saw?”</a:t>
            </a:r>
          </a:p>
          <a:p>
            <a:pPr>
              <a:lnSpc>
                <a:spcPct val="115000"/>
              </a:lnSpc>
            </a:pPr>
            <a:r>
              <a:rPr lang="en-US" sz="1500" i="1" kern="0">
                <a:solidFill>
                  <a:srgbClr val="7030A0"/>
                </a:solidFill>
                <a:effectLst/>
                <a:ea typeface="Times New Roman" panose="02020603050405020304" pitchFamily="18" charset="0"/>
                <a:cs typeface="Calibri" panose="020F0502020204030204" pitchFamily="34" charset="0"/>
              </a:rPr>
              <a:t>Non-target student 2:</a:t>
            </a:r>
            <a:r>
              <a:rPr lang="en-US" sz="1500" kern="0">
                <a:solidFill>
                  <a:srgbClr val="7030A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a:t>
            </a:r>
            <a:r>
              <a:rPr lang="en-US" sz="1500">
                <a:effectLst/>
                <a:ea typeface="Arial" panose="020B0604020202020204" pitchFamily="34" charset="0"/>
                <a:cs typeface="Calibri" panose="020F0502020204030204" pitchFamily="34" charset="0"/>
              </a:rPr>
              <a:t>Yeah.” </a:t>
            </a:r>
            <a:r>
              <a:rPr lang="en-US" sz="1500" b="1" kern="100">
                <a:effectLst/>
                <a:ea typeface="Times New Roman" panose="02020603050405020304" pitchFamily="18" charset="0"/>
                <a:cs typeface="Calibri" panose="020F0502020204030204" pitchFamily="34" charset="0"/>
              </a:rPr>
              <a:t>(Verbal: Non-target student)</a:t>
            </a:r>
            <a:endParaRPr lang="en-US" sz="1500">
              <a:effectLst/>
              <a:ea typeface="Arial" panose="020B0604020202020204" pitchFamily="34" charset="0"/>
              <a:cs typeface="Calibri" panose="020F0502020204030204" pitchFamily="34" charset="0"/>
            </a:endParaRPr>
          </a:p>
          <a:p>
            <a:pPr marL="0" marR="0">
              <a:lnSpc>
                <a:spcPct val="115000"/>
              </a:lnSpc>
              <a:spcBef>
                <a:spcPts val="0"/>
              </a:spcBef>
              <a:spcAft>
                <a:spcPts val="0"/>
              </a:spcAft>
            </a:pPr>
            <a:r>
              <a:rPr lang="en-US" sz="1500" i="1" kern="0">
                <a:solidFill>
                  <a:srgbClr val="FF0000"/>
                </a:solidFill>
                <a:effectLst/>
                <a:ea typeface="Times New Roman" panose="02020603050405020304" pitchFamily="18" charset="0"/>
                <a:cs typeface="Calibri" panose="020F0502020204030204" pitchFamily="34" charset="0"/>
              </a:rPr>
              <a:t>Teacher:</a:t>
            </a:r>
            <a:r>
              <a:rPr lang="en-US" sz="1500" kern="0">
                <a:solidFill>
                  <a:srgbClr val="FF0000"/>
                </a:solidFill>
                <a:effectLst/>
                <a:ea typeface="Times New Roman" panose="02020603050405020304" pitchFamily="18" charset="0"/>
                <a:cs typeface="Calibri" panose="020F0502020204030204" pitchFamily="34" charset="0"/>
              </a:rPr>
              <a:t> </a:t>
            </a:r>
            <a:r>
              <a:rPr lang="en-US" sz="1500" kern="100">
                <a:effectLst/>
                <a:ea typeface="Times New Roman" panose="02020603050405020304" pitchFamily="18" charset="0"/>
                <a:cs typeface="Calibri" panose="020F0502020204030204" pitchFamily="34" charset="0"/>
              </a:rPr>
              <a:t>“</a:t>
            </a:r>
            <a:r>
              <a:rPr lang="en-US" sz="1500">
                <a:effectLst/>
                <a:ea typeface="Arial" panose="020B0604020202020204" pitchFamily="34" charset="0"/>
                <a:cs typeface="Calibri" panose="020F0502020204030204" pitchFamily="34" charset="0"/>
              </a:rPr>
              <a:t>Okay so I’m not going to write all that because it is a lot of information, but it is very interesting.” </a:t>
            </a:r>
          </a:p>
          <a:p>
            <a:pPr marL="0" marR="0">
              <a:lnSpc>
                <a:spcPct val="115000"/>
              </a:lnSpc>
              <a:spcBef>
                <a:spcPts val="0"/>
              </a:spcBef>
              <a:spcAft>
                <a:spcPts val="0"/>
              </a:spcAft>
            </a:pPr>
            <a:endParaRPr lang="en-US" sz="1600" kern="100">
              <a:effectLst/>
              <a:ea typeface="Times New Roman" panose="02020603050405020304" pitchFamily="18" charset="0"/>
              <a:cs typeface="Times New Roman" panose="02020603050405020304" pitchFamily="18" charset="0"/>
            </a:endParaRPr>
          </a:p>
          <a:p>
            <a:endParaRPr lang="en-US" sz="1400"/>
          </a:p>
        </p:txBody>
      </p:sp>
      <p:pic>
        <p:nvPicPr>
          <p:cNvPr id="4" name="Picture 3" descr="A table with check marks&#10;&#10;Description automatically generated">
            <a:extLst>
              <a:ext uri="{FF2B5EF4-FFF2-40B4-BE49-F238E27FC236}">
                <a16:creationId xmlns:a16="http://schemas.microsoft.com/office/drawing/2014/main" id="{084A4509-6F02-D47D-1BCA-92DE00EE4081}"/>
              </a:ext>
            </a:extLst>
          </p:cNvPr>
          <p:cNvPicPr>
            <a:picLocks noChangeAspect="1"/>
          </p:cNvPicPr>
          <p:nvPr/>
        </p:nvPicPr>
        <p:blipFill>
          <a:blip r:embed="rId4"/>
          <a:stretch>
            <a:fillRect/>
          </a:stretch>
        </p:blipFill>
        <p:spPr>
          <a:xfrm>
            <a:off x="3440179" y="846740"/>
            <a:ext cx="4849461" cy="2604520"/>
          </a:xfrm>
          <a:prstGeom prst="rect">
            <a:avLst/>
          </a:prstGeom>
        </p:spPr>
      </p:pic>
      <p:sp>
        <p:nvSpPr>
          <p:cNvPr id="7" name="Rectangle 6">
            <a:extLst>
              <a:ext uri="{FF2B5EF4-FFF2-40B4-BE49-F238E27FC236}">
                <a16:creationId xmlns:a16="http://schemas.microsoft.com/office/drawing/2014/main" id="{48E1BF2E-B218-D4F5-4020-3049705FDD21}"/>
              </a:ext>
            </a:extLst>
          </p:cNvPr>
          <p:cNvSpPr/>
          <p:nvPr/>
        </p:nvSpPr>
        <p:spPr>
          <a:xfrm>
            <a:off x="4539371" y="1015806"/>
            <a:ext cx="1427320" cy="241319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51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E668B2ED-BB73-6346-9226-6702C745161D}"/>
              </a:ext>
            </a:extLst>
          </p:cNvPr>
          <p:cNvPicPr>
            <a:picLocks noChangeAspect="1"/>
          </p:cNvPicPr>
          <p:nvPr/>
        </p:nvPicPr>
        <p:blipFill>
          <a:blip r:embed="rId3"/>
          <a:stretch>
            <a:fillRect/>
          </a:stretch>
        </p:blipFill>
        <p:spPr>
          <a:xfrm>
            <a:off x="9673380" y="5922606"/>
            <a:ext cx="2806183" cy="935394"/>
          </a:xfrm>
          <a:prstGeom prst="rect">
            <a:avLst/>
          </a:prstGeom>
        </p:spPr>
      </p:pic>
      <p:sp>
        <p:nvSpPr>
          <p:cNvPr id="6" name="Title 6">
            <a:extLst>
              <a:ext uri="{FF2B5EF4-FFF2-40B4-BE49-F238E27FC236}">
                <a16:creationId xmlns:a16="http://schemas.microsoft.com/office/drawing/2014/main" id="{17EDFFF4-B221-8892-9903-9CB357C9F394}"/>
              </a:ext>
            </a:extLst>
          </p:cNvPr>
          <p:cNvSpPr txBox="1">
            <a:spLocks/>
          </p:cNvSpPr>
          <p:nvPr/>
        </p:nvSpPr>
        <p:spPr>
          <a:xfrm>
            <a:off x="838200" y="524924"/>
            <a:ext cx="10515600" cy="7794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defRPr/>
            </a:pPr>
            <a:r>
              <a:rPr lang="en-US" sz="8000" spc="300">
                <a:solidFill>
                  <a:srgbClr val="222C4A"/>
                </a:solidFill>
                <a:latin typeface="Calibri" panose="020F0502020204030204"/>
                <a:ea typeface="+mn-ea"/>
                <a:cs typeface="+mn-cs"/>
              </a:rPr>
              <a:t>Science Content &amp; Instruction</a:t>
            </a:r>
            <a:endParaRPr lang="en-US" sz="12800" b="1" spc="300">
              <a:solidFill>
                <a:srgbClr val="222C4A"/>
              </a:solidFill>
              <a:latin typeface="Calibri" panose="020F0502020204030204"/>
              <a:ea typeface="+mn-ea"/>
              <a:cs typeface="+mn-cs"/>
            </a:endParaRPr>
          </a:p>
          <a:p>
            <a:pPr algn="ctr">
              <a:lnSpc>
                <a:spcPct val="120000"/>
              </a:lnSpc>
              <a:spcBef>
                <a:spcPts val="0"/>
              </a:spcBef>
              <a:defRPr/>
            </a:pPr>
            <a:r>
              <a:rPr lang="en-US" sz="14400" b="1" spc="300">
                <a:solidFill>
                  <a:srgbClr val="222C4A"/>
                </a:solidFill>
                <a:latin typeface="Calibri" panose="020F0502020204030204"/>
                <a:ea typeface="+mn-ea"/>
                <a:cs typeface="+mn-cs"/>
              </a:rPr>
              <a:t>INSTRUCTIONAL SUPPORT PERSONNEL</a:t>
            </a:r>
          </a:p>
        </p:txBody>
      </p:sp>
      <p:sp>
        <p:nvSpPr>
          <p:cNvPr id="2" name="Content Placeholder 2">
            <a:extLst>
              <a:ext uri="{FF2B5EF4-FFF2-40B4-BE49-F238E27FC236}">
                <a16:creationId xmlns:a16="http://schemas.microsoft.com/office/drawing/2014/main" id="{32FAFCB0-4DFC-A88D-46AB-34A6F515297E}"/>
              </a:ext>
            </a:extLst>
          </p:cNvPr>
          <p:cNvSpPr>
            <a:spLocks noGrp="1"/>
          </p:cNvSpPr>
          <p:nvPr>
            <p:ph idx="1"/>
          </p:nvPr>
        </p:nvSpPr>
        <p:spPr>
          <a:xfrm>
            <a:off x="838200" y="2776548"/>
            <a:ext cx="10515600" cy="3323981"/>
          </a:xfrm>
        </p:spPr>
        <p:txBody>
          <a:bodyPr vert="horz" lIns="91440" tIns="45720" rIns="91440" bIns="45720" rtlCol="0" anchor="t">
            <a:normAutofit/>
          </a:bodyPr>
          <a:lstStyle/>
          <a:p>
            <a:pPr marL="0" indent="0" rtl="0" fontAlgn="base">
              <a:buNone/>
            </a:pPr>
            <a:r>
              <a:rPr lang="en-US" sz="2400" b="1">
                <a:solidFill>
                  <a:srgbClr val="222C4A"/>
                </a:solidFill>
                <a:latin typeface="Calibri" panose="020F0502020204030204" pitchFamily="34" charset="0"/>
                <a:cs typeface="Calibri" panose="020F0502020204030204" pitchFamily="34" charset="0"/>
              </a:rPr>
              <a:t>Instructional support personnel</a:t>
            </a:r>
            <a:r>
              <a:rPr lang="en-US" sz="2400" b="1">
                <a:latin typeface="Calibri Light" panose="020F0302020204030204" pitchFamily="34" charset="0"/>
              </a:rPr>
              <a:t> can be identified as anyone working with students to support the learning of the science lesson. </a:t>
            </a:r>
          </a:p>
          <a:p>
            <a:pPr marL="0" indent="0" rtl="0" fontAlgn="base">
              <a:buNone/>
            </a:pPr>
            <a:endParaRPr lang="en-US" sz="2400" b="0" i="0" u="none" strike="noStrike">
              <a:effectLst/>
              <a:latin typeface="Segoe UI" panose="020B0502040204020203" pitchFamily="34" charset="0"/>
            </a:endParaRPr>
          </a:p>
          <a:p>
            <a:pPr marL="457200" lvl="1" indent="0" fontAlgn="base">
              <a:buNone/>
            </a:pPr>
            <a:r>
              <a:rPr lang="en-US" i="0" u="none" strike="noStrike" spc="300">
                <a:solidFill>
                  <a:srgbClr val="5A5A5A"/>
                </a:solidFill>
                <a:effectLst/>
              </a:rPr>
              <a:t>Examples of common instructional support personnel:  </a:t>
            </a:r>
          </a:p>
          <a:p>
            <a:pPr lvl="1" fontAlgn="base"/>
            <a:r>
              <a:rPr lang="en-US" sz="1800" b="0" u="none" strike="noStrike">
                <a:effectLst/>
                <a:latin typeface="Calibri" panose="020F0502020204030204" pitchFamily="34" charset="0"/>
              </a:rPr>
              <a:t>Co-teacher</a:t>
            </a:r>
          </a:p>
          <a:p>
            <a:pPr lvl="1" fontAlgn="base"/>
            <a:r>
              <a:rPr lang="en-US" sz="1800">
                <a:latin typeface="Calibri" panose="020F0502020204030204" pitchFamily="34" charset="0"/>
              </a:rPr>
              <a:t>Paraprofessional</a:t>
            </a:r>
          </a:p>
          <a:p>
            <a:pPr lvl="1" fontAlgn="base"/>
            <a:r>
              <a:rPr lang="en-US" sz="1800" b="0" u="none" strike="noStrike">
                <a:effectLst/>
                <a:latin typeface="Calibri" panose="020F0502020204030204" pitchFamily="34" charset="0"/>
              </a:rPr>
              <a:t>Special Education Teacher</a:t>
            </a:r>
          </a:p>
          <a:p>
            <a:pPr marL="457200" lvl="1" indent="0" fontAlgn="base">
              <a:buNone/>
            </a:pPr>
            <a:endParaRPr lang="en-US" i="0" u="none" strike="noStrike" spc="300">
              <a:solidFill>
                <a:srgbClr val="5A5A5A"/>
              </a:solidFill>
              <a:effectLst/>
            </a:endParaRPr>
          </a:p>
          <a:p>
            <a:pPr marL="0" indent="0" rtl="0" fontAlgn="base">
              <a:buNone/>
            </a:pPr>
            <a:endParaRPr lang="en-US" sz="2400" b="1">
              <a:latin typeface="Calibri Light" panose="020F0302020204030204" pitchFamily="34" charset="0"/>
            </a:endParaRPr>
          </a:p>
          <a:p>
            <a:pPr marL="0" indent="0" rtl="0" fontAlgn="base">
              <a:buNone/>
            </a:pPr>
            <a:endParaRPr lang="en-US" sz="2400" b="0" i="0" u="none" strike="noStrike">
              <a:effectLst/>
              <a:latin typeface="Segoe UI" panose="020B0502040204020203" pitchFamily="34" charset="0"/>
            </a:endParaRPr>
          </a:p>
          <a:p>
            <a:pPr marL="0" indent="0">
              <a:buNone/>
            </a:pPr>
            <a:endParaRPr lang="en-US"/>
          </a:p>
        </p:txBody>
      </p:sp>
      <p:grpSp>
        <p:nvGrpSpPr>
          <p:cNvPr id="5" name="Group 4">
            <a:extLst>
              <a:ext uri="{FF2B5EF4-FFF2-40B4-BE49-F238E27FC236}">
                <a16:creationId xmlns:a16="http://schemas.microsoft.com/office/drawing/2014/main" id="{9CD74320-9AA0-AE33-ACFD-6A854752BD49}"/>
              </a:ext>
            </a:extLst>
          </p:cNvPr>
          <p:cNvGrpSpPr/>
          <p:nvPr/>
        </p:nvGrpSpPr>
        <p:grpSpPr>
          <a:xfrm>
            <a:off x="1442155" y="1687689"/>
            <a:ext cx="9307689" cy="705556"/>
            <a:chOff x="1495778" y="1676400"/>
            <a:chExt cx="9307689" cy="705556"/>
          </a:xfrm>
        </p:grpSpPr>
        <p:sp>
          <p:nvSpPr>
            <p:cNvPr id="12" name="Rectangle 11">
              <a:extLst>
                <a:ext uri="{FF2B5EF4-FFF2-40B4-BE49-F238E27FC236}">
                  <a16:creationId xmlns:a16="http://schemas.microsoft.com/office/drawing/2014/main" id="{3E850EBC-64B1-B104-590F-F34F30D7178E}"/>
                </a:ext>
              </a:extLst>
            </p:cNvPr>
            <p:cNvSpPr/>
            <p:nvPr/>
          </p:nvSpPr>
          <p:spPr>
            <a:xfrm>
              <a:off x="1495778" y="1676400"/>
              <a:ext cx="9307689" cy="705556"/>
            </a:xfrm>
            <a:prstGeom prst="rect">
              <a:avLst/>
            </a:prstGeom>
            <a:solidFill>
              <a:srgbClr val="222C4A"/>
            </a:solidFill>
            <a:ln>
              <a:solidFill>
                <a:srgbClr val="222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849D54-0452-33DF-5053-FAF175D156E4}"/>
                </a:ext>
              </a:extLst>
            </p:cNvPr>
            <p:cNvPicPr>
              <a:picLocks noChangeAspect="1"/>
            </p:cNvPicPr>
            <p:nvPr/>
          </p:nvPicPr>
          <p:blipFill>
            <a:blip r:embed="rId4"/>
            <a:stretch>
              <a:fillRect/>
            </a:stretch>
          </p:blipFill>
          <p:spPr>
            <a:xfrm>
              <a:off x="1555692" y="1737829"/>
              <a:ext cx="9194804" cy="593213"/>
            </a:xfrm>
            <a:prstGeom prst="rect">
              <a:avLst/>
            </a:prstGeom>
          </p:spPr>
        </p:pic>
      </p:grpSp>
    </p:spTree>
    <p:extLst>
      <p:ext uri="{BB962C8B-B14F-4D97-AF65-F5344CB8AC3E}">
        <p14:creationId xmlns:p14="http://schemas.microsoft.com/office/powerpoint/2010/main" val="39705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9081B0BF6B74CBC2033CB4EB969F2" ma:contentTypeVersion="20" ma:contentTypeDescription="Create a new document." ma:contentTypeScope="" ma:versionID="f1f6f27b61e95c9082fed782ae30b579">
  <xsd:schema xmlns:xsd="http://www.w3.org/2001/XMLSchema" xmlns:xs="http://www.w3.org/2001/XMLSchema" xmlns:p="http://schemas.microsoft.com/office/2006/metadata/properties" xmlns:ns2="36f222cb-cf06-45f3-9869-be072840ea71" xmlns:ns3="20f6c744-94d0-4f22-bb28-07264bcf0284" targetNamespace="http://schemas.microsoft.com/office/2006/metadata/properties" ma:root="true" ma:fieldsID="7cc6045e98141864563bb4cbe9cd0f8f" ns2:_="" ns3:_="">
    <xsd:import namespace="36f222cb-cf06-45f3-9869-be072840ea71"/>
    <xsd:import namespace="20f6c744-94d0-4f22-bb28-07264bcf02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Team_x002d_Year" minOccurs="0"/>
                <xsd:element ref="ns2:AcademicYea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222cb-cf06-45f3-9869-be072840e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Team_x002d_Year" ma:index="20" nillable="true" ma:displayName="Team" ma:description="Indicates the name of the capstone team " ma:format="Dropdown" ma:internalName="Team_x002d_Year">
      <xsd:simpleType>
        <xsd:union memberTypes="dms:Text">
          <xsd:simpleType>
            <xsd:restriction base="dms:Choice">
              <xsd:enumeration value="Data Engineering"/>
              <xsd:enumeration value="NLP"/>
            </xsd:restriction>
          </xsd:simpleType>
        </xsd:union>
      </xsd:simpleType>
    </xsd:element>
    <xsd:element name="AcademicYear" ma:index="21" nillable="true" ma:displayName="Academic Year" ma:description="Relevant academic year" ma:format="Dropdown" ma:internalName="AcademicYear">
      <xsd:simpleType>
        <xsd:union memberTypes="dms:Text">
          <xsd:simpleType>
            <xsd:restriction base="dms:Choice">
              <xsd:enumeration value="2020/2021"/>
              <xsd:enumeration value="2021/2022"/>
            </xsd:restriction>
          </xsd:simpleType>
        </xsd:un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6c744-94d0-4f22-bb28-07264bcf028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6c40888-9995-485a-9685-c270aa142832}" ma:internalName="TaxCatchAll" ma:showField="CatchAllData" ma:web="20f6c744-94d0-4f22-bb28-07264bcf02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_x002d_Year xmlns="36f222cb-cf06-45f3-9869-be072840ea71" xsi:nil="true"/>
    <AcademicYear xmlns="36f222cb-cf06-45f3-9869-be072840ea71" xsi:nil="true"/>
    <lcf76f155ced4ddcb4097134ff3c332f xmlns="36f222cb-cf06-45f3-9869-be072840ea71">
      <Terms xmlns="http://schemas.microsoft.com/office/infopath/2007/PartnerControls"/>
    </lcf76f155ced4ddcb4097134ff3c332f>
    <TaxCatchAll xmlns="20f6c744-94d0-4f22-bb28-07264bcf0284" xsi:nil="true"/>
  </documentManagement>
</p:properties>
</file>

<file path=customXml/itemProps1.xml><?xml version="1.0" encoding="utf-8"?>
<ds:datastoreItem xmlns:ds="http://schemas.openxmlformats.org/officeDocument/2006/customXml" ds:itemID="{6CCE9BA9-CCCC-40BB-A7F7-671C88A873DE}">
  <ds:schemaRefs>
    <ds:schemaRef ds:uri="20f6c744-94d0-4f22-bb28-07264bcf0284"/>
    <ds:schemaRef ds:uri="36f222cb-cf06-45f3-9869-be072840e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AFAE1B-C30B-4727-8CEF-435E25C0F38B}">
  <ds:schemaRefs>
    <ds:schemaRef ds:uri="http://schemas.microsoft.com/sharepoint/v3/contenttype/forms"/>
  </ds:schemaRefs>
</ds:datastoreItem>
</file>

<file path=customXml/itemProps3.xml><?xml version="1.0" encoding="utf-8"?>
<ds:datastoreItem xmlns:ds="http://schemas.openxmlformats.org/officeDocument/2006/customXml" ds:itemID="{0E9D0678-6810-4B77-A0F9-F59D7D079E50}">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 ds:uri="http://purl.org/dc/terms/"/>
    <ds:schemaRef ds:uri="20f6c744-94d0-4f22-bb28-07264bcf0284"/>
    <ds:schemaRef ds:uri="36f222cb-cf06-45f3-9869-be072840ea71"/>
  </ds:schemaRefs>
</ds:datastoreItem>
</file>

<file path=docProps/app.xml><?xml version="1.0" encoding="utf-8"?>
<Properties xmlns="http://schemas.openxmlformats.org/officeDocument/2006/extended-properties" xmlns:vt="http://schemas.openxmlformats.org/officeDocument/2006/docPropsVTypes">
  <TotalTime>0</TotalTime>
  <Words>5509</Words>
  <Application>Microsoft Macintosh PowerPoint</Application>
  <PresentationFormat>Widescreen</PresentationFormat>
  <Paragraphs>728</Paragraphs>
  <Slides>81</Slides>
  <Notes>81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Arial,Sans-Serif</vt:lpstr>
      <vt:lpstr>Calibri</vt:lpstr>
      <vt:lpstr>Calibri Light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Christina Markley (mmt2hg)</dc:creator>
  <cp:lastModifiedBy>Taylor, Christina Markley (mmt2hg)</cp:lastModifiedBy>
  <cp:revision>1</cp:revision>
  <dcterms:created xsi:type="dcterms:W3CDTF">2021-04-16T19:13:48Z</dcterms:created>
  <dcterms:modified xsi:type="dcterms:W3CDTF">2023-10-27T02:48:45Z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0x0101000CB9081B0BF6B74CBC2033CB4EB969F2</vt:lpwstr>
  </property>
  <property fmtid="{D5CDD505-2E9C-101B-9397-08002B2CF9AE}" pid="3" name="MediaServiceImageTags">
    <vt:lpwstr/>
  </property>
</Properties>
</file>